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8" r:id="rId3"/>
    <p:sldId id="289" r:id="rId4"/>
    <p:sldId id="290" r:id="rId5"/>
    <p:sldId id="291" r:id="rId6"/>
    <p:sldId id="292" r:id="rId7"/>
    <p:sldId id="302" r:id="rId8"/>
    <p:sldId id="313" r:id="rId9"/>
    <p:sldId id="294" r:id="rId10"/>
    <p:sldId id="295" r:id="rId11"/>
    <p:sldId id="304" r:id="rId12"/>
    <p:sldId id="312" r:id="rId13"/>
    <p:sldId id="305" r:id="rId14"/>
    <p:sldId id="307" r:id="rId15"/>
    <p:sldId id="308" r:id="rId16"/>
    <p:sldId id="309" r:id="rId17"/>
    <p:sldId id="310" r:id="rId18"/>
    <p:sldId id="311" r:id="rId19"/>
    <p:sldId id="296" r:id="rId20"/>
    <p:sldId id="297" r:id="rId21"/>
    <p:sldId id="298" r:id="rId22"/>
    <p:sldId id="299" r:id="rId23"/>
    <p:sldId id="287" r:id="rId24"/>
  </p:sldIdLst>
  <p:sldSz cx="12192000" cy="6858000"/>
  <p:notesSz cx="6950075" cy="923607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2081"/>
    <a:srgbClr val="60269E"/>
    <a:srgbClr val="D42B84"/>
    <a:srgbClr val="4D368E"/>
    <a:srgbClr val="7A1C98"/>
    <a:srgbClr val="48485A"/>
    <a:srgbClr val="2F134D"/>
    <a:srgbClr val="801A4F"/>
    <a:srgbClr val="C1C5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22"/>
    <p:restoredTop sz="96405"/>
  </p:normalViewPr>
  <p:slideViewPr>
    <p:cSldViewPr snapToGrid="0">
      <p:cViewPr varScale="1">
        <p:scale>
          <a:sx n="89" d="100"/>
          <a:sy n="89" d="100"/>
        </p:scale>
        <p:origin x="8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illahermosa.gob.mx/gobierno/Conv_Delegados_2024/Convocatoria_Delegados_2024.pdf" TargetMode="External"/><Relationship Id="rId2" Type="http://schemas.openxmlformats.org/officeDocument/2006/relationships/hyperlink" Target="http://tepic.gob.mx/wp-content/uploads/2024/11/CONVOCATORIA-ELEC-COMITES-ACCION-CIUD-JUECES-AUXILIARES-DELEGADOS.pdf" TargetMode="External"/><Relationship Id="rId1" Type="http://schemas.openxmlformats.org/officeDocument/2006/relationships/hyperlink" Target="https://www.santiago-ixcuintla.gob.mx/convocatorias/convocatoria-eleccion-autoridades-auxiliares-2024.pdf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7D2547-58F4-411B-B99F-574B09C8883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C677A2F-13D6-4F77-B441-C39F60FB7A68}">
      <dgm:prSet custT="1"/>
      <dgm:spPr/>
      <dgm:t>
        <a:bodyPr/>
        <a:lstStyle/>
        <a:p>
          <a:pPr rtl="0"/>
          <a:r>
            <a:rPr lang="es-MX" sz="1800" b="0" i="0" dirty="0" smtClean="0"/>
            <a:t>Constitución Política de los Estados Unidos Mexicanos. </a:t>
          </a:r>
          <a:endParaRPr lang="es-MX" sz="1800" dirty="0"/>
        </a:p>
      </dgm:t>
    </dgm:pt>
    <dgm:pt modelId="{01C4AC35-E3A8-4FA8-9544-319EAF09AC01}" type="parTrans" cxnId="{C899501E-9420-4128-BFC4-27DE8FE7625E}">
      <dgm:prSet/>
      <dgm:spPr/>
      <dgm:t>
        <a:bodyPr/>
        <a:lstStyle/>
        <a:p>
          <a:endParaRPr lang="es-ES"/>
        </a:p>
      </dgm:t>
    </dgm:pt>
    <dgm:pt modelId="{BDFDD215-A947-4617-B694-3CEF0C2C1C11}" type="sibTrans" cxnId="{C899501E-9420-4128-BFC4-27DE8FE7625E}">
      <dgm:prSet/>
      <dgm:spPr/>
      <dgm:t>
        <a:bodyPr/>
        <a:lstStyle/>
        <a:p>
          <a:endParaRPr lang="es-ES"/>
        </a:p>
      </dgm:t>
    </dgm:pt>
    <dgm:pt modelId="{420AB30A-A7A6-4CE1-95DA-2ECC9CF94B5D}">
      <dgm:prSet/>
      <dgm:spPr/>
      <dgm:t>
        <a:bodyPr/>
        <a:lstStyle/>
        <a:p>
          <a:pPr rtl="0"/>
          <a:r>
            <a:rPr lang="es-MX" dirty="0" smtClean="0"/>
            <a:t>Tratados Internacionales.</a:t>
          </a:r>
          <a:endParaRPr lang="es-MX" dirty="0"/>
        </a:p>
      </dgm:t>
    </dgm:pt>
    <dgm:pt modelId="{546D0A2C-C56B-464F-B978-EBF4AB7152FA}" type="parTrans" cxnId="{1F62FAC7-A554-4F5E-97AB-447DCF1D5B50}">
      <dgm:prSet/>
      <dgm:spPr/>
      <dgm:t>
        <a:bodyPr/>
        <a:lstStyle/>
        <a:p>
          <a:endParaRPr lang="es-ES"/>
        </a:p>
      </dgm:t>
    </dgm:pt>
    <dgm:pt modelId="{9D42D1BB-CB2E-4467-8DB5-BEAA3A4ECCBF}" type="sibTrans" cxnId="{1F62FAC7-A554-4F5E-97AB-447DCF1D5B50}">
      <dgm:prSet/>
      <dgm:spPr/>
      <dgm:t>
        <a:bodyPr/>
        <a:lstStyle/>
        <a:p>
          <a:endParaRPr lang="es-ES"/>
        </a:p>
      </dgm:t>
    </dgm:pt>
    <dgm:pt modelId="{9ECBE7F0-FCF5-451A-858A-C1E703BFB199}">
      <dgm:prSet/>
      <dgm:spPr/>
      <dgm:t>
        <a:bodyPr/>
        <a:lstStyle/>
        <a:p>
          <a:pPr rtl="0"/>
          <a:r>
            <a:rPr lang="es-MX" dirty="0" smtClean="0"/>
            <a:t>Ley General de Acceso a las Mujeres a una Vida Libre de Violencia.</a:t>
          </a:r>
          <a:endParaRPr lang="es-MX" dirty="0"/>
        </a:p>
      </dgm:t>
    </dgm:pt>
    <dgm:pt modelId="{696886BE-AEB7-4ED9-B45F-6FB2DBECACA8}" type="parTrans" cxnId="{99193116-F1D7-4749-9E77-2CDB27482D72}">
      <dgm:prSet/>
      <dgm:spPr/>
      <dgm:t>
        <a:bodyPr/>
        <a:lstStyle/>
        <a:p>
          <a:endParaRPr lang="es-ES"/>
        </a:p>
      </dgm:t>
    </dgm:pt>
    <dgm:pt modelId="{466C554E-0F61-4AFF-B6AF-7274D8300C7B}" type="sibTrans" cxnId="{99193116-F1D7-4749-9E77-2CDB27482D72}">
      <dgm:prSet/>
      <dgm:spPr/>
      <dgm:t>
        <a:bodyPr/>
        <a:lstStyle/>
        <a:p>
          <a:endParaRPr lang="es-ES"/>
        </a:p>
      </dgm:t>
    </dgm:pt>
    <dgm:pt modelId="{A01AF80A-CD19-4812-B569-AB7C89C48667}">
      <dgm:prSet/>
      <dgm:spPr/>
      <dgm:t>
        <a:bodyPr/>
        <a:lstStyle/>
        <a:p>
          <a:pPr rtl="0"/>
          <a:r>
            <a:rPr lang="es-MX" dirty="0" smtClean="0"/>
            <a:t>Constitución Política del Estado de Morelos.</a:t>
          </a:r>
          <a:endParaRPr lang="es-MX" dirty="0"/>
        </a:p>
      </dgm:t>
    </dgm:pt>
    <dgm:pt modelId="{B1173BB1-456F-42E0-8043-D1D7726F279A}" type="parTrans" cxnId="{CA6BF54B-8E11-4295-BA37-04C192C5F90B}">
      <dgm:prSet/>
      <dgm:spPr/>
      <dgm:t>
        <a:bodyPr/>
        <a:lstStyle/>
        <a:p>
          <a:endParaRPr lang="es-ES"/>
        </a:p>
      </dgm:t>
    </dgm:pt>
    <dgm:pt modelId="{07C92336-4511-4D5F-8A3F-AB46C010B644}" type="sibTrans" cxnId="{CA6BF54B-8E11-4295-BA37-04C192C5F90B}">
      <dgm:prSet/>
      <dgm:spPr/>
      <dgm:t>
        <a:bodyPr/>
        <a:lstStyle/>
        <a:p>
          <a:endParaRPr lang="es-ES"/>
        </a:p>
      </dgm:t>
    </dgm:pt>
    <dgm:pt modelId="{14508964-9F0B-4842-8D41-78AE4BB7A155}">
      <dgm:prSet/>
      <dgm:spPr/>
      <dgm:t>
        <a:bodyPr/>
        <a:lstStyle/>
        <a:p>
          <a:pPr rtl="0"/>
          <a:r>
            <a:rPr lang="es-MX" dirty="0" smtClean="0"/>
            <a:t>CIPEEM</a:t>
          </a:r>
          <a:endParaRPr lang="es-MX" dirty="0"/>
        </a:p>
      </dgm:t>
    </dgm:pt>
    <dgm:pt modelId="{93E592D3-B7FF-41C4-AF41-8244986B4E76}" type="parTrans" cxnId="{04108B3B-9E42-4C5B-834F-E2CF68942FD9}">
      <dgm:prSet/>
      <dgm:spPr/>
      <dgm:t>
        <a:bodyPr/>
        <a:lstStyle/>
        <a:p>
          <a:endParaRPr lang="es-ES"/>
        </a:p>
      </dgm:t>
    </dgm:pt>
    <dgm:pt modelId="{E7DC5191-317A-482E-B4BB-EBC4291E2ABF}" type="sibTrans" cxnId="{04108B3B-9E42-4C5B-834F-E2CF68942FD9}">
      <dgm:prSet/>
      <dgm:spPr/>
      <dgm:t>
        <a:bodyPr/>
        <a:lstStyle/>
        <a:p>
          <a:endParaRPr lang="es-ES"/>
        </a:p>
      </dgm:t>
    </dgm:pt>
    <dgm:pt modelId="{959A8215-50DE-4DD6-BE09-FBDF923F5E53}">
      <dgm:prSet/>
      <dgm:spPr/>
      <dgm:t>
        <a:bodyPr/>
        <a:lstStyle/>
        <a:p>
          <a:pPr rtl="0"/>
          <a:r>
            <a:rPr lang="es-MX" dirty="0" smtClean="0"/>
            <a:t>LAMVLVEM</a:t>
          </a:r>
          <a:endParaRPr lang="es-MX" dirty="0"/>
        </a:p>
      </dgm:t>
    </dgm:pt>
    <dgm:pt modelId="{2B71CB6D-39DF-4BA9-A3E0-561973FEF30B}" type="parTrans" cxnId="{FB0C37A0-1FE6-422B-9B12-CA1359AC5568}">
      <dgm:prSet/>
      <dgm:spPr/>
      <dgm:t>
        <a:bodyPr/>
        <a:lstStyle/>
        <a:p>
          <a:endParaRPr lang="es-ES"/>
        </a:p>
      </dgm:t>
    </dgm:pt>
    <dgm:pt modelId="{A6CCFECE-CE31-4720-AEC5-0A625C6AF2DA}" type="sibTrans" cxnId="{FB0C37A0-1FE6-422B-9B12-CA1359AC5568}">
      <dgm:prSet/>
      <dgm:spPr/>
      <dgm:t>
        <a:bodyPr/>
        <a:lstStyle/>
        <a:p>
          <a:endParaRPr lang="es-ES"/>
        </a:p>
      </dgm:t>
    </dgm:pt>
    <dgm:pt modelId="{A085FB0B-9879-4477-88FB-81FD19517E4F}" type="pres">
      <dgm:prSet presAssocID="{047D2547-58F4-411B-B99F-574B09C8883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1B245E9D-76CA-4235-8976-F1292A51AAF8}" type="pres">
      <dgm:prSet presAssocID="{EC677A2F-13D6-4F77-B441-C39F60FB7A68}" presName="hierRoot1" presStyleCnt="0">
        <dgm:presLayoutVars>
          <dgm:hierBranch val="hang"/>
        </dgm:presLayoutVars>
      </dgm:prSet>
      <dgm:spPr/>
    </dgm:pt>
    <dgm:pt modelId="{09AAB186-8E62-4412-9914-B1C2C1484744}" type="pres">
      <dgm:prSet presAssocID="{EC677A2F-13D6-4F77-B441-C39F60FB7A68}" presName="rootComposite1" presStyleCnt="0"/>
      <dgm:spPr/>
    </dgm:pt>
    <dgm:pt modelId="{42913119-086C-424A-A7E4-490F6C54974C}" type="pres">
      <dgm:prSet presAssocID="{EC677A2F-13D6-4F77-B441-C39F60FB7A68}" presName="rootText1" presStyleLbl="node0" presStyleIdx="0" presStyleCnt="1" custScaleX="390375" custScaleY="250307" custLinFactNeighborX="7085" custLinFactNeighborY="-2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B27C219-83F2-4F3D-94A2-61299F34C17E}" type="pres">
      <dgm:prSet presAssocID="{EC677A2F-13D6-4F77-B441-C39F60FB7A68}" presName="rootConnector1" presStyleLbl="node1" presStyleIdx="0" presStyleCnt="0"/>
      <dgm:spPr/>
      <dgm:t>
        <a:bodyPr/>
        <a:lstStyle/>
        <a:p>
          <a:endParaRPr lang="es-MX"/>
        </a:p>
      </dgm:t>
    </dgm:pt>
    <dgm:pt modelId="{4FBFF920-F3AD-4B37-AFB9-26D3BBB1AC79}" type="pres">
      <dgm:prSet presAssocID="{EC677A2F-13D6-4F77-B441-C39F60FB7A68}" presName="hierChild2" presStyleCnt="0"/>
      <dgm:spPr/>
    </dgm:pt>
    <dgm:pt modelId="{52C7B794-825A-420C-8069-7F9A576AC36C}" type="pres">
      <dgm:prSet presAssocID="{546D0A2C-C56B-464F-B978-EBF4AB7152FA}" presName="Name48" presStyleLbl="parChTrans1D2" presStyleIdx="0" presStyleCnt="3"/>
      <dgm:spPr/>
      <dgm:t>
        <a:bodyPr/>
        <a:lstStyle/>
        <a:p>
          <a:endParaRPr lang="es-MX"/>
        </a:p>
      </dgm:t>
    </dgm:pt>
    <dgm:pt modelId="{FAFC836E-D5CA-4FC5-9A6E-3F49F4EF6A2A}" type="pres">
      <dgm:prSet presAssocID="{420AB30A-A7A6-4CE1-95DA-2ECC9CF94B5D}" presName="hierRoot2" presStyleCnt="0">
        <dgm:presLayoutVars>
          <dgm:hierBranch val="init"/>
        </dgm:presLayoutVars>
      </dgm:prSet>
      <dgm:spPr/>
    </dgm:pt>
    <dgm:pt modelId="{23F77C49-66BF-472C-AEE8-F3A091FD6E03}" type="pres">
      <dgm:prSet presAssocID="{420AB30A-A7A6-4CE1-95DA-2ECC9CF94B5D}" presName="rootComposite" presStyleCnt="0"/>
      <dgm:spPr/>
    </dgm:pt>
    <dgm:pt modelId="{58854B47-59FA-4903-A11D-5BD66DAA03DA}" type="pres">
      <dgm:prSet presAssocID="{420AB30A-A7A6-4CE1-95DA-2ECC9CF94B5D}" presName="rootText" presStyleLbl="node2" presStyleIdx="0" presStyleCnt="3" custScaleX="375908" custScaleY="208527" custLinFactX="-100000" custLinFactNeighborX="-147693" custLinFactNeighborY="-8604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A6CC1B4-51B1-4EF9-A99C-FE92C7B2AB26}" type="pres">
      <dgm:prSet presAssocID="{420AB30A-A7A6-4CE1-95DA-2ECC9CF94B5D}" presName="rootConnector" presStyleLbl="node2" presStyleIdx="0" presStyleCnt="3"/>
      <dgm:spPr/>
      <dgm:t>
        <a:bodyPr/>
        <a:lstStyle/>
        <a:p>
          <a:endParaRPr lang="es-MX"/>
        </a:p>
      </dgm:t>
    </dgm:pt>
    <dgm:pt modelId="{1250220B-7657-4575-A7CF-EA47BFE4EBF4}" type="pres">
      <dgm:prSet presAssocID="{420AB30A-A7A6-4CE1-95DA-2ECC9CF94B5D}" presName="hierChild4" presStyleCnt="0"/>
      <dgm:spPr/>
    </dgm:pt>
    <dgm:pt modelId="{F8149AA7-B266-4FD4-8A85-A3FAA0FC4268}" type="pres">
      <dgm:prSet presAssocID="{420AB30A-A7A6-4CE1-95DA-2ECC9CF94B5D}" presName="hierChild5" presStyleCnt="0"/>
      <dgm:spPr/>
    </dgm:pt>
    <dgm:pt modelId="{B553BCB8-7A01-43A0-A159-6822DB3208A1}" type="pres">
      <dgm:prSet presAssocID="{696886BE-AEB7-4ED9-B45F-6FB2DBECACA8}" presName="Name48" presStyleLbl="parChTrans1D2" presStyleIdx="1" presStyleCnt="3"/>
      <dgm:spPr/>
      <dgm:t>
        <a:bodyPr/>
        <a:lstStyle/>
        <a:p>
          <a:endParaRPr lang="es-MX"/>
        </a:p>
      </dgm:t>
    </dgm:pt>
    <dgm:pt modelId="{DE0F7FCA-B1D4-4215-B9B2-5011CA8A5D06}" type="pres">
      <dgm:prSet presAssocID="{9ECBE7F0-FCF5-451A-858A-C1E703BFB199}" presName="hierRoot2" presStyleCnt="0">
        <dgm:presLayoutVars>
          <dgm:hierBranch val="init"/>
        </dgm:presLayoutVars>
      </dgm:prSet>
      <dgm:spPr/>
    </dgm:pt>
    <dgm:pt modelId="{6DCE78A4-E36F-4BAA-B812-62FACCDA13C6}" type="pres">
      <dgm:prSet presAssocID="{9ECBE7F0-FCF5-451A-858A-C1E703BFB199}" presName="rootComposite" presStyleCnt="0"/>
      <dgm:spPr/>
    </dgm:pt>
    <dgm:pt modelId="{7A145B6F-D578-49E7-8C15-8F528E77BFB8}" type="pres">
      <dgm:prSet presAssocID="{9ECBE7F0-FCF5-451A-858A-C1E703BFB199}" presName="rootText" presStyleLbl="node2" presStyleIdx="1" presStyleCnt="3" custScaleX="262907" custScaleY="157286" custLinFactNeighborX="43431" custLinFactNeighborY="-345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E4425A0-3D7E-4921-BC29-570F8AF10AC7}" type="pres">
      <dgm:prSet presAssocID="{9ECBE7F0-FCF5-451A-858A-C1E703BFB199}" presName="rootConnector" presStyleLbl="node2" presStyleIdx="1" presStyleCnt="3"/>
      <dgm:spPr/>
      <dgm:t>
        <a:bodyPr/>
        <a:lstStyle/>
        <a:p>
          <a:endParaRPr lang="es-MX"/>
        </a:p>
      </dgm:t>
    </dgm:pt>
    <dgm:pt modelId="{A7B6A40F-10E5-4191-9E7C-22CB2D96D762}" type="pres">
      <dgm:prSet presAssocID="{9ECBE7F0-FCF5-451A-858A-C1E703BFB199}" presName="hierChild4" presStyleCnt="0"/>
      <dgm:spPr/>
    </dgm:pt>
    <dgm:pt modelId="{982F0498-429A-4D4E-A1D9-A958F529DE4F}" type="pres">
      <dgm:prSet presAssocID="{2B71CB6D-39DF-4BA9-A3E0-561973FEF30B}" presName="Name37" presStyleLbl="parChTrans1D3" presStyleIdx="0" presStyleCnt="2"/>
      <dgm:spPr/>
      <dgm:t>
        <a:bodyPr/>
        <a:lstStyle/>
        <a:p>
          <a:endParaRPr lang="es-MX"/>
        </a:p>
      </dgm:t>
    </dgm:pt>
    <dgm:pt modelId="{6A87DEF7-3D28-45C9-9789-787E866A8914}" type="pres">
      <dgm:prSet presAssocID="{959A8215-50DE-4DD6-BE09-FBDF923F5E53}" presName="hierRoot2" presStyleCnt="0">
        <dgm:presLayoutVars>
          <dgm:hierBranch val="init"/>
        </dgm:presLayoutVars>
      </dgm:prSet>
      <dgm:spPr/>
    </dgm:pt>
    <dgm:pt modelId="{ADC524A4-C7FC-4B85-9734-1E0B1E560BA9}" type="pres">
      <dgm:prSet presAssocID="{959A8215-50DE-4DD6-BE09-FBDF923F5E53}" presName="rootComposite" presStyleCnt="0"/>
      <dgm:spPr/>
    </dgm:pt>
    <dgm:pt modelId="{C64CA93A-0622-4093-A39A-85FC8069B9E4}" type="pres">
      <dgm:prSet presAssocID="{959A8215-50DE-4DD6-BE09-FBDF923F5E53}" presName="rootText" presStyleLbl="node3" presStyleIdx="0" presStyleCnt="2" custScaleX="182992" custScaleY="133009" custLinFactY="100000" custLinFactNeighborX="20929" custLinFactNeighborY="12755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AD0A85E-3320-4A45-AE7C-265914ED053A}" type="pres">
      <dgm:prSet presAssocID="{959A8215-50DE-4DD6-BE09-FBDF923F5E53}" presName="rootConnector" presStyleLbl="node3" presStyleIdx="0" presStyleCnt="2"/>
      <dgm:spPr/>
      <dgm:t>
        <a:bodyPr/>
        <a:lstStyle/>
        <a:p>
          <a:endParaRPr lang="es-MX"/>
        </a:p>
      </dgm:t>
    </dgm:pt>
    <dgm:pt modelId="{428DA871-C7B1-4472-A959-A2571764DF37}" type="pres">
      <dgm:prSet presAssocID="{959A8215-50DE-4DD6-BE09-FBDF923F5E53}" presName="hierChild4" presStyleCnt="0"/>
      <dgm:spPr/>
    </dgm:pt>
    <dgm:pt modelId="{DFD38067-8FAF-4F15-BC49-18A98DF87B91}" type="pres">
      <dgm:prSet presAssocID="{959A8215-50DE-4DD6-BE09-FBDF923F5E53}" presName="hierChild5" presStyleCnt="0"/>
      <dgm:spPr/>
    </dgm:pt>
    <dgm:pt modelId="{8824A774-1DDA-442E-B67D-E30237C6FEC7}" type="pres">
      <dgm:prSet presAssocID="{9ECBE7F0-FCF5-451A-858A-C1E703BFB199}" presName="hierChild5" presStyleCnt="0"/>
      <dgm:spPr/>
    </dgm:pt>
    <dgm:pt modelId="{61619297-BE8F-43E6-A1B0-4426DA50762B}" type="pres">
      <dgm:prSet presAssocID="{B1173BB1-456F-42E0-8043-D1D7726F279A}" presName="Name48" presStyleLbl="parChTrans1D2" presStyleIdx="2" presStyleCnt="3"/>
      <dgm:spPr/>
      <dgm:t>
        <a:bodyPr/>
        <a:lstStyle/>
        <a:p>
          <a:endParaRPr lang="es-MX"/>
        </a:p>
      </dgm:t>
    </dgm:pt>
    <dgm:pt modelId="{A3C7B1A9-5218-4CF8-AEAD-7265BDF71A43}" type="pres">
      <dgm:prSet presAssocID="{A01AF80A-CD19-4812-B569-AB7C89C48667}" presName="hierRoot2" presStyleCnt="0">
        <dgm:presLayoutVars>
          <dgm:hierBranch val="init"/>
        </dgm:presLayoutVars>
      </dgm:prSet>
      <dgm:spPr/>
    </dgm:pt>
    <dgm:pt modelId="{5F1F4583-BBD7-4BEF-8AC4-2730CC68C207}" type="pres">
      <dgm:prSet presAssocID="{A01AF80A-CD19-4812-B569-AB7C89C48667}" presName="rootComposite" presStyleCnt="0"/>
      <dgm:spPr/>
    </dgm:pt>
    <dgm:pt modelId="{F2F14FB8-BA88-4808-9307-DEBBE2BFD4D7}" type="pres">
      <dgm:prSet presAssocID="{A01AF80A-CD19-4812-B569-AB7C89C48667}" presName="rootText" presStyleLbl="node2" presStyleIdx="2" presStyleCnt="3" custScaleX="278661" custScaleY="233139" custLinFactY="-100000" custLinFactNeighborX="-1507" custLinFactNeighborY="-13575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A2CEC78-9423-4E85-B466-8D67A3CFC77C}" type="pres">
      <dgm:prSet presAssocID="{A01AF80A-CD19-4812-B569-AB7C89C48667}" presName="rootConnector" presStyleLbl="node2" presStyleIdx="2" presStyleCnt="3"/>
      <dgm:spPr/>
      <dgm:t>
        <a:bodyPr/>
        <a:lstStyle/>
        <a:p>
          <a:endParaRPr lang="es-MX"/>
        </a:p>
      </dgm:t>
    </dgm:pt>
    <dgm:pt modelId="{74435C92-7C15-46B9-85D1-EE13E3F71EA9}" type="pres">
      <dgm:prSet presAssocID="{A01AF80A-CD19-4812-B569-AB7C89C48667}" presName="hierChild4" presStyleCnt="0"/>
      <dgm:spPr/>
    </dgm:pt>
    <dgm:pt modelId="{A3D8B0E6-8D6B-400A-A9F0-555FB5FEA43A}" type="pres">
      <dgm:prSet presAssocID="{93E592D3-B7FF-41C4-AF41-8244986B4E76}" presName="Name37" presStyleLbl="parChTrans1D3" presStyleIdx="1" presStyleCnt="2"/>
      <dgm:spPr/>
      <dgm:t>
        <a:bodyPr/>
        <a:lstStyle/>
        <a:p>
          <a:endParaRPr lang="es-MX"/>
        </a:p>
      </dgm:t>
    </dgm:pt>
    <dgm:pt modelId="{0FE2A65A-E4FC-43AC-870D-38FE37A833C5}" type="pres">
      <dgm:prSet presAssocID="{14508964-9F0B-4842-8D41-78AE4BB7A155}" presName="hierRoot2" presStyleCnt="0">
        <dgm:presLayoutVars>
          <dgm:hierBranch val="init"/>
        </dgm:presLayoutVars>
      </dgm:prSet>
      <dgm:spPr/>
    </dgm:pt>
    <dgm:pt modelId="{3007C100-EE5E-4347-8511-F27E6AA072CE}" type="pres">
      <dgm:prSet presAssocID="{14508964-9F0B-4842-8D41-78AE4BB7A155}" presName="rootComposite" presStyleCnt="0"/>
      <dgm:spPr/>
    </dgm:pt>
    <dgm:pt modelId="{351976EA-627A-4EAC-82A8-09F2AA31FE28}" type="pres">
      <dgm:prSet presAssocID="{14508964-9F0B-4842-8D41-78AE4BB7A155}" presName="rootText" presStyleLbl="node3" presStyleIdx="1" presStyleCnt="2" custScaleX="181613" custScaleY="141580" custLinFactY="-100000" custLinFactNeighborX="11324" custLinFactNeighborY="-15814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7184E90-0506-4BE9-8AA0-36E0155F1AF8}" type="pres">
      <dgm:prSet presAssocID="{14508964-9F0B-4842-8D41-78AE4BB7A155}" presName="rootConnector" presStyleLbl="node3" presStyleIdx="1" presStyleCnt="2"/>
      <dgm:spPr/>
      <dgm:t>
        <a:bodyPr/>
        <a:lstStyle/>
        <a:p>
          <a:endParaRPr lang="es-MX"/>
        </a:p>
      </dgm:t>
    </dgm:pt>
    <dgm:pt modelId="{EA2954FA-4BC4-4558-AD47-EA7446503197}" type="pres">
      <dgm:prSet presAssocID="{14508964-9F0B-4842-8D41-78AE4BB7A155}" presName="hierChild4" presStyleCnt="0"/>
      <dgm:spPr/>
    </dgm:pt>
    <dgm:pt modelId="{15924543-40B9-425C-8517-2D9D3E3EA036}" type="pres">
      <dgm:prSet presAssocID="{14508964-9F0B-4842-8D41-78AE4BB7A155}" presName="hierChild5" presStyleCnt="0"/>
      <dgm:spPr/>
    </dgm:pt>
    <dgm:pt modelId="{28F30647-F158-4E3E-9119-E454B44EA5DE}" type="pres">
      <dgm:prSet presAssocID="{A01AF80A-CD19-4812-B569-AB7C89C48667}" presName="hierChild5" presStyleCnt="0"/>
      <dgm:spPr/>
    </dgm:pt>
    <dgm:pt modelId="{C95F876B-4B88-46A3-872C-4E5148F54F22}" type="pres">
      <dgm:prSet presAssocID="{EC677A2F-13D6-4F77-B441-C39F60FB7A68}" presName="hierChild3" presStyleCnt="0"/>
      <dgm:spPr/>
    </dgm:pt>
  </dgm:ptLst>
  <dgm:cxnLst>
    <dgm:cxn modelId="{AE9FCEFD-B6E7-4890-AA32-F0DDFE33069E}" type="presOf" srcId="{9ECBE7F0-FCF5-451A-858A-C1E703BFB199}" destId="{7A145B6F-D578-49E7-8C15-8F528E77BFB8}" srcOrd="0" destOrd="0" presId="urn:microsoft.com/office/officeart/2005/8/layout/orgChart1"/>
    <dgm:cxn modelId="{3B345582-8A2C-4137-9C63-16D233F0097E}" type="presOf" srcId="{B1173BB1-456F-42E0-8043-D1D7726F279A}" destId="{61619297-BE8F-43E6-A1B0-4426DA50762B}" srcOrd="0" destOrd="0" presId="urn:microsoft.com/office/officeart/2005/8/layout/orgChart1"/>
    <dgm:cxn modelId="{FB0C37A0-1FE6-422B-9B12-CA1359AC5568}" srcId="{9ECBE7F0-FCF5-451A-858A-C1E703BFB199}" destId="{959A8215-50DE-4DD6-BE09-FBDF923F5E53}" srcOrd="0" destOrd="0" parTransId="{2B71CB6D-39DF-4BA9-A3E0-561973FEF30B}" sibTransId="{A6CCFECE-CE31-4720-AEC5-0A625C6AF2DA}"/>
    <dgm:cxn modelId="{F79C5670-7FB5-46DF-9B1E-1C660D66BDCB}" type="presOf" srcId="{14508964-9F0B-4842-8D41-78AE4BB7A155}" destId="{77184E90-0506-4BE9-8AA0-36E0155F1AF8}" srcOrd="1" destOrd="0" presId="urn:microsoft.com/office/officeart/2005/8/layout/orgChart1"/>
    <dgm:cxn modelId="{014FA256-78A6-4868-86EF-79442F117345}" type="presOf" srcId="{959A8215-50DE-4DD6-BE09-FBDF923F5E53}" destId="{5AD0A85E-3320-4A45-AE7C-265914ED053A}" srcOrd="1" destOrd="0" presId="urn:microsoft.com/office/officeart/2005/8/layout/orgChart1"/>
    <dgm:cxn modelId="{6394A129-AA5B-4007-AC6D-DE62FCBE19F2}" type="presOf" srcId="{EC677A2F-13D6-4F77-B441-C39F60FB7A68}" destId="{42913119-086C-424A-A7E4-490F6C54974C}" srcOrd="0" destOrd="0" presId="urn:microsoft.com/office/officeart/2005/8/layout/orgChart1"/>
    <dgm:cxn modelId="{FA185D87-5C04-4D74-97F8-40DAD9D24652}" type="presOf" srcId="{047D2547-58F4-411B-B99F-574B09C88836}" destId="{A085FB0B-9879-4477-88FB-81FD19517E4F}" srcOrd="0" destOrd="0" presId="urn:microsoft.com/office/officeart/2005/8/layout/orgChart1"/>
    <dgm:cxn modelId="{CAE55890-087E-4124-9B81-4E81BE6383E2}" type="presOf" srcId="{A01AF80A-CD19-4812-B569-AB7C89C48667}" destId="{F2F14FB8-BA88-4808-9307-DEBBE2BFD4D7}" srcOrd="0" destOrd="0" presId="urn:microsoft.com/office/officeart/2005/8/layout/orgChart1"/>
    <dgm:cxn modelId="{C899501E-9420-4128-BFC4-27DE8FE7625E}" srcId="{047D2547-58F4-411B-B99F-574B09C88836}" destId="{EC677A2F-13D6-4F77-B441-C39F60FB7A68}" srcOrd="0" destOrd="0" parTransId="{01C4AC35-E3A8-4FA8-9544-319EAF09AC01}" sibTransId="{BDFDD215-A947-4617-B694-3CEF0C2C1C11}"/>
    <dgm:cxn modelId="{1F62FAC7-A554-4F5E-97AB-447DCF1D5B50}" srcId="{EC677A2F-13D6-4F77-B441-C39F60FB7A68}" destId="{420AB30A-A7A6-4CE1-95DA-2ECC9CF94B5D}" srcOrd="0" destOrd="0" parTransId="{546D0A2C-C56B-464F-B978-EBF4AB7152FA}" sibTransId="{9D42D1BB-CB2E-4467-8DB5-BEAA3A4ECCBF}"/>
    <dgm:cxn modelId="{55F166F7-2009-4FA0-A39C-85B5841C1E34}" type="presOf" srcId="{546D0A2C-C56B-464F-B978-EBF4AB7152FA}" destId="{52C7B794-825A-420C-8069-7F9A576AC36C}" srcOrd="0" destOrd="0" presId="urn:microsoft.com/office/officeart/2005/8/layout/orgChart1"/>
    <dgm:cxn modelId="{FF7E3752-71A7-44BD-B8AD-27E07E7CF970}" type="presOf" srcId="{A01AF80A-CD19-4812-B569-AB7C89C48667}" destId="{EA2CEC78-9423-4E85-B466-8D67A3CFC77C}" srcOrd="1" destOrd="0" presId="urn:microsoft.com/office/officeart/2005/8/layout/orgChart1"/>
    <dgm:cxn modelId="{6A1DBEEE-D49E-4218-8899-72039EA0DB1F}" type="presOf" srcId="{420AB30A-A7A6-4CE1-95DA-2ECC9CF94B5D}" destId="{58854B47-59FA-4903-A11D-5BD66DAA03DA}" srcOrd="0" destOrd="0" presId="urn:microsoft.com/office/officeart/2005/8/layout/orgChart1"/>
    <dgm:cxn modelId="{99193116-F1D7-4749-9E77-2CDB27482D72}" srcId="{EC677A2F-13D6-4F77-B441-C39F60FB7A68}" destId="{9ECBE7F0-FCF5-451A-858A-C1E703BFB199}" srcOrd="1" destOrd="0" parTransId="{696886BE-AEB7-4ED9-B45F-6FB2DBECACA8}" sibTransId="{466C554E-0F61-4AFF-B6AF-7274D8300C7B}"/>
    <dgm:cxn modelId="{061C9FDA-CEEE-434D-8A4B-FE5A31731231}" type="presOf" srcId="{2B71CB6D-39DF-4BA9-A3E0-561973FEF30B}" destId="{982F0498-429A-4D4E-A1D9-A958F529DE4F}" srcOrd="0" destOrd="0" presId="urn:microsoft.com/office/officeart/2005/8/layout/orgChart1"/>
    <dgm:cxn modelId="{04108B3B-9E42-4C5B-834F-E2CF68942FD9}" srcId="{A01AF80A-CD19-4812-B569-AB7C89C48667}" destId="{14508964-9F0B-4842-8D41-78AE4BB7A155}" srcOrd="0" destOrd="0" parTransId="{93E592D3-B7FF-41C4-AF41-8244986B4E76}" sibTransId="{E7DC5191-317A-482E-B4BB-EBC4291E2ABF}"/>
    <dgm:cxn modelId="{AEBD0DDE-3ABF-48CD-8C0F-792CCA3CE98B}" type="presOf" srcId="{93E592D3-B7FF-41C4-AF41-8244986B4E76}" destId="{A3D8B0E6-8D6B-400A-A9F0-555FB5FEA43A}" srcOrd="0" destOrd="0" presId="urn:microsoft.com/office/officeart/2005/8/layout/orgChart1"/>
    <dgm:cxn modelId="{84B87999-C9B7-4C31-996E-315AA37BAE51}" type="presOf" srcId="{EC677A2F-13D6-4F77-B441-C39F60FB7A68}" destId="{BB27C219-83F2-4F3D-94A2-61299F34C17E}" srcOrd="1" destOrd="0" presId="urn:microsoft.com/office/officeart/2005/8/layout/orgChart1"/>
    <dgm:cxn modelId="{D32970DE-CC1A-46DF-897E-4472BB1DBEB5}" type="presOf" srcId="{14508964-9F0B-4842-8D41-78AE4BB7A155}" destId="{351976EA-627A-4EAC-82A8-09F2AA31FE28}" srcOrd="0" destOrd="0" presId="urn:microsoft.com/office/officeart/2005/8/layout/orgChart1"/>
    <dgm:cxn modelId="{94CAB61F-F22F-4A8A-8CEC-B4B07A7AF9BF}" type="presOf" srcId="{9ECBE7F0-FCF5-451A-858A-C1E703BFB199}" destId="{FE4425A0-3D7E-4921-BC29-570F8AF10AC7}" srcOrd="1" destOrd="0" presId="urn:microsoft.com/office/officeart/2005/8/layout/orgChart1"/>
    <dgm:cxn modelId="{A2A67975-C669-4FFC-85FE-1CE144BA24AB}" type="presOf" srcId="{959A8215-50DE-4DD6-BE09-FBDF923F5E53}" destId="{C64CA93A-0622-4093-A39A-85FC8069B9E4}" srcOrd="0" destOrd="0" presId="urn:microsoft.com/office/officeart/2005/8/layout/orgChart1"/>
    <dgm:cxn modelId="{CA6BF54B-8E11-4295-BA37-04C192C5F90B}" srcId="{EC677A2F-13D6-4F77-B441-C39F60FB7A68}" destId="{A01AF80A-CD19-4812-B569-AB7C89C48667}" srcOrd="2" destOrd="0" parTransId="{B1173BB1-456F-42E0-8043-D1D7726F279A}" sibTransId="{07C92336-4511-4D5F-8A3F-AB46C010B644}"/>
    <dgm:cxn modelId="{F5DE5855-7268-48E7-82ED-F22251A16D1C}" type="presOf" srcId="{420AB30A-A7A6-4CE1-95DA-2ECC9CF94B5D}" destId="{CA6CC1B4-51B1-4EF9-A99C-FE92C7B2AB26}" srcOrd="1" destOrd="0" presId="urn:microsoft.com/office/officeart/2005/8/layout/orgChart1"/>
    <dgm:cxn modelId="{5924DC38-0178-4332-AA58-534904C951AA}" type="presOf" srcId="{696886BE-AEB7-4ED9-B45F-6FB2DBECACA8}" destId="{B553BCB8-7A01-43A0-A159-6822DB3208A1}" srcOrd="0" destOrd="0" presId="urn:microsoft.com/office/officeart/2005/8/layout/orgChart1"/>
    <dgm:cxn modelId="{AEE79A96-6F8E-4CA9-BEE1-19800414BC82}" type="presParOf" srcId="{A085FB0B-9879-4477-88FB-81FD19517E4F}" destId="{1B245E9D-76CA-4235-8976-F1292A51AAF8}" srcOrd="0" destOrd="0" presId="urn:microsoft.com/office/officeart/2005/8/layout/orgChart1"/>
    <dgm:cxn modelId="{3AABBAB9-0C2F-4364-831E-D30238F4E1EF}" type="presParOf" srcId="{1B245E9D-76CA-4235-8976-F1292A51AAF8}" destId="{09AAB186-8E62-4412-9914-B1C2C1484744}" srcOrd="0" destOrd="0" presId="urn:microsoft.com/office/officeart/2005/8/layout/orgChart1"/>
    <dgm:cxn modelId="{17C65D37-9B51-4B84-BCB3-2684CC352F8F}" type="presParOf" srcId="{09AAB186-8E62-4412-9914-B1C2C1484744}" destId="{42913119-086C-424A-A7E4-490F6C54974C}" srcOrd="0" destOrd="0" presId="urn:microsoft.com/office/officeart/2005/8/layout/orgChart1"/>
    <dgm:cxn modelId="{2B13E4F6-5E75-4910-965F-5E732F6C1EA2}" type="presParOf" srcId="{09AAB186-8E62-4412-9914-B1C2C1484744}" destId="{BB27C219-83F2-4F3D-94A2-61299F34C17E}" srcOrd="1" destOrd="0" presId="urn:microsoft.com/office/officeart/2005/8/layout/orgChart1"/>
    <dgm:cxn modelId="{79B59878-BDA9-4A42-8998-EB427F0B8299}" type="presParOf" srcId="{1B245E9D-76CA-4235-8976-F1292A51AAF8}" destId="{4FBFF920-F3AD-4B37-AFB9-26D3BBB1AC79}" srcOrd="1" destOrd="0" presId="urn:microsoft.com/office/officeart/2005/8/layout/orgChart1"/>
    <dgm:cxn modelId="{3F69ED03-F70A-4B3B-9700-286538840E44}" type="presParOf" srcId="{4FBFF920-F3AD-4B37-AFB9-26D3BBB1AC79}" destId="{52C7B794-825A-420C-8069-7F9A576AC36C}" srcOrd="0" destOrd="0" presId="urn:microsoft.com/office/officeart/2005/8/layout/orgChart1"/>
    <dgm:cxn modelId="{602FE488-D851-4D8A-AB1B-7F3415125838}" type="presParOf" srcId="{4FBFF920-F3AD-4B37-AFB9-26D3BBB1AC79}" destId="{FAFC836E-D5CA-4FC5-9A6E-3F49F4EF6A2A}" srcOrd="1" destOrd="0" presId="urn:microsoft.com/office/officeart/2005/8/layout/orgChart1"/>
    <dgm:cxn modelId="{69F27F83-CDF6-49D9-8D88-23478FB83D8D}" type="presParOf" srcId="{FAFC836E-D5CA-4FC5-9A6E-3F49F4EF6A2A}" destId="{23F77C49-66BF-472C-AEE8-F3A091FD6E03}" srcOrd="0" destOrd="0" presId="urn:microsoft.com/office/officeart/2005/8/layout/orgChart1"/>
    <dgm:cxn modelId="{A8BBDA08-1656-45E9-83F4-FDDD770F243E}" type="presParOf" srcId="{23F77C49-66BF-472C-AEE8-F3A091FD6E03}" destId="{58854B47-59FA-4903-A11D-5BD66DAA03DA}" srcOrd="0" destOrd="0" presId="urn:microsoft.com/office/officeart/2005/8/layout/orgChart1"/>
    <dgm:cxn modelId="{FEE878CD-BAB8-4E94-B439-F0B72A4B5C90}" type="presParOf" srcId="{23F77C49-66BF-472C-AEE8-F3A091FD6E03}" destId="{CA6CC1B4-51B1-4EF9-A99C-FE92C7B2AB26}" srcOrd="1" destOrd="0" presId="urn:microsoft.com/office/officeart/2005/8/layout/orgChart1"/>
    <dgm:cxn modelId="{4B662DFA-CDCA-4C2B-879C-4E6C0B479CAB}" type="presParOf" srcId="{FAFC836E-D5CA-4FC5-9A6E-3F49F4EF6A2A}" destId="{1250220B-7657-4575-A7CF-EA47BFE4EBF4}" srcOrd="1" destOrd="0" presId="urn:microsoft.com/office/officeart/2005/8/layout/orgChart1"/>
    <dgm:cxn modelId="{93909CED-073E-4B45-9DF9-A6F59CFE10D6}" type="presParOf" srcId="{FAFC836E-D5CA-4FC5-9A6E-3F49F4EF6A2A}" destId="{F8149AA7-B266-4FD4-8A85-A3FAA0FC4268}" srcOrd="2" destOrd="0" presId="urn:microsoft.com/office/officeart/2005/8/layout/orgChart1"/>
    <dgm:cxn modelId="{9858CFDC-5436-4655-880B-C55ABF7A1E48}" type="presParOf" srcId="{4FBFF920-F3AD-4B37-AFB9-26D3BBB1AC79}" destId="{B553BCB8-7A01-43A0-A159-6822DB3208A1}" srcOrd="2" destOrd="0" presId="urn:microsoft.com/office/officeart/2005/8/layout/orgChart1"/>
    <dgm:cxn modelId="{CCF6D881-CF06-4E2E-A8FA-29E2047DD82A}" type="presParOf" srcId="{4FBFF920-F3AD-4B37-AFB9-26D3BBB1AC79}" destId="{DE0F7FCA-B1D4-4215-B9B2-5011CA8A5D06}" srcOrd="3" destOrd="0" presId="urn:microsoft.com/office/officeart/2005/8/layout/orgChart1"/>
    <dgm:cxn modelId="{7FEBE22F-DE73-4375-A09C-BA3B1BA2B748}" type="presParOf" srcId="{DE0F7FCA-B1D4-4215-B9B2-5011CA8A5D06}" destId="{6DCE78A4-E36F-4BAA-B812-62FACCDA13C6}" srcOrd="0" destOrd="0" presId="urn:microsoft.com/office/officeart/2005/8/layout/orgChart1"/>
    <dgm:cxn modelId="{743CB522-9CFF-4E06-A59F-9B4FF5303E58}" type="presParOf" srcId="{6DCE78A4-E36F-4BAA-B812-62FACCDA13C6}" destId="{7A145B6F-D578-49E7-8C15-8F528E77BFB8}" srcOrd="0" destOrd="0" presId="urn:microsoft.com/office/officeart/2005/8/layout/orgChart1"/>
    <dgm:cxn modelId="{9EFBA12D-DB08-4921-B959-0151F26A82B4}" type="presParOf" srcId="{6DCE78A4-E36F-4BAA-B812-62FACCDA13C6}" destId="{FE4425A0-3D7E-4921-BC29-570F8AF10AC7}" srcOrd="1" destOrd="0" presId="urn:microsoft.com/office/officeart/2005/8/layout/orgChart1"/>
    <dgm:cxn modelId="{5A778A41-A2DB-486E-99F3-15C552CD36BE}" type="presParOf" srcId="{DE0F7FCA-B1D4-4215-B9B2-5011CA8A5D06}" destId="{A7B6A40F-10E5-4191-9E7C-22CB2D96D762}" srcOrd="1" destOrd="0" presId="urn:microsoft.com/office/officeart/2005/8/layout/orgChart1"/>
    <dgm:cxn modelId="{F033F093-E599-478B-AC0D-C180393EBD3D}" type="presParOf" srcId="{A7B6A40F-10E5-4191-9E7C-22CB2D96D762}" destId="{982F0498-429A-4D4E-A1D9-A958F529DE4F}" srcOrd="0" destOrd="0" presId="urn:microsoft.com/office/officeart/2005/8/layout/orgChart1"/>
    <dgm:cxn modelId="{B9E01F31-1FF5-4DCF-B5E2-5B05D1380428}" type="presParOf" srcId="{A7B6A40F-10E5-4191-9E7C-22CB2D96D762}" destId="{6A87DEF7-3D28-45C9-9789-787E866A8914}" srcOrd="1" destOrd="0" presId="urn:microsoft.com/office/officeart/2005/8/layout/orgChart1"/>
    <dgm:cxn modelId="{23A14D2D-71A0-480F-AD4F-483A1C00D3A4}" type="presParOf" srcId="{6A87DEF7-3D28-45C9-9789-787E866A8914}" destId="{ADC524A4-C7FC-4B85-9734-1E0B1E560BA9}" srcOrd="0" destOrd="0" presId="urn:microsoft.com/office/officeart/2005/8/layout/orgChart1"/>
    <dgm:cxn modelId="{5F1F8C50-775F-4B0C-8F6A-01BB2A7AB010}" type="presParOf" srcId="{ADC524A4-C7FC-4B85-9734-1E0B1E560BA9}" destId="{C64CA93A-0622-4093-A39A-85FC8069B9E4}" srcOrd="0" destOrd="0" presId="urn:microsoft.com/office/officeart/2005/8/layout/orgChart1"/>
    <dgm:cxn modelId="{0BB188D6-1075-4B9D-B696-123505AEA43C}" type="presParOf" srcId="{ADC524A4-C7FC-4B85-9734-1E0B1E560BA9}" destId="{5AD0A85E-3320-4A45-AE7C-265914ED053A}" srcOrd="1" destOrd="0" presId="urn:microsoft.com/office/officeart/2005/8/layout/orgChart1"/>
    <dgm:cxn modelId="{414553BC-688C-4B68-B4BF-7A2834AC993D}" type="presParOf" srcId="{6A87DEF7-3D28-45C9-9789-787E866A8914}" destId="{428DA871-C7B1-4472-A959-A2571764DF37}" srcOrd="1" destOrd="0" presId="urn:microsoft.com/office/officeart/2005/8/layout/orgChart1"/>
    <dgm:cxn modelId="{642743D7-3AF4-4D6F-B179-6F1543B5152D}" type="presParOf" srcId="{6A87DEF7-3D28-45C9-9789-787E866A8914}" destId="{DFD38067-8FAF-4F15-BC49-18A98DF87B91}" srcOrd="2" destOrd="0" presId="urn:microsoft.com/office/officeart/2005/8/layout/orgChart1"/>
    <dgm:cxn modelId="{66EA1613-34E4-4519-A15C-A3ED4D4306F0}" type="presParOf" srcId="{DE0F7FCA-B1D4-4215-B9B2-5011CA8A5D06}" destId="{8824A774-1DDA-442E-B67D-E30237C6FEC7}" srcOrd="2" destOrd="0" presId="urn:microsoft.com/office/officeart/2005/8/layout/orgChart1"/>
    <dgm:cxn modelId="{B7996022-6886-46CD-AAFC-798BF44F94FE}" type="presParOf" srcId="{4FBFF920-F3AD-4B37-AFB9-26D3BBB1AC79}" destId="{61619297-BE8F-43E6-A1B0-4426DA50762B}" srcOrd="4" destOrd="0" presId="urn:microsoft.com/office/officeart/2005/8/layout/orgChart1"/>
    <dgm:cxn modelId="{52700894-5AD9-403D-B8C1-C14B4E7CAB99}" type="presParOf" srcId="{4FBFF920-F3AD-4B37-AFB9-26D3BBB1AC79}" destId="{A3C7B1A9-5218-4CF8-AEAD-7265BDF71A43}" srcOrd="5" destOrd="0" presId="urn:microsoft.com/office/officeart/2005/8/layout/orgChart1"/>
    <dgm:cxn modelId="{F3FDE492-B295-4C0B-AA13-E0433DA181CD}" type="presParOf" srcId="{A3C7B1A9-5218-4CF8-AEAD-7265BDF71A43}" destId="{5F1F4583-BBD7-4BEF-8AC4-2730CC68C207}" srcOrd="0" destOrd="0" presId="urn:microsoft.com/office/officeart/2005/8/layout/orgChart1"/>
    <dgm:cxn modelId="{01E3A5FE-9832-4D38-A925-AD712110D41A}" type="presParOf" srcId="{5F1F4583-BBD7-4BEF-8AC4-2730CC68C207}" destId="{F2F14FB8-BA88-4808-9307-DEBBE2BFD4D7}" srcOrd="0" destOrd="0" presId="urn:microsoft.com/office/officeart/2005/8/layout/orgChart1"/>
    <dgm:cxn modelId="{4EB07057-49AE-4D7A-9EEB-86900DA13747}" type="presParOf" srcId="{5F1F4583-BBD7-4BEF-8AC4-2730CC68C207}" destId="{EA2CEC78-9423-4E85-B466-8D67A3CFC77C}" srcOrd="1" destOrd="0" presId="urn:microsoft.com/office/officeart/2005/8/layout/orgChart1"/>
    <dgm:cxn modelId="{BF7BEF5E-C6E1-4102-86D7-ECE90724A6E9}" type="presParOf" srcId="{A3C7B1A9-5218-4CF8-AEAD-7265BDF71A43}" destId="{74435C92-7C15-46B9-85D1-EE13E3F71EA9}" srcOrd="1" destOrd="0" presId="urn:microsoft.com/office/officeart/2005/8/layout/orgChart1"/>
    <dgm:cxn modelId="{B791D0BF-F821-4B44-9BC1-A4C63295C113}" type="presParOf" srcId="{74435C92-7C15-46B9-85D1-EE13E3F71EA9}" destId="{A3D8B0E6-8D6B-400A-A9F0-555FB5FEA43A}" srcOrd="0" destOrd="0" presId="urn:microsoft.com/office/officeart/2005/8/layout/orgChart1"/>
    <dgm:cxn modelId="{3CF7C701-4F06-47C4-A0B9-DC6003281DD0}" type="presParOf" srcId="{74435C92-7C15-46B9-85D1-EE13E3F71EA9}" destId="{0FE2A65A-E4FC-43AC-870D-38FE37A833C5}" srcOrd="1" destOrd="0" presId="urn:microsoft.com/office/officeart/2005/8/layout/orgChart1"/>
    <dgm:cxn modelId="{070E7BF4-7204-4BAD-9805-DEF1F6316264}" type="presParOf" srcId="{0FE2A65A-E4FC-43AC-870D-38FE37A833C5}" destId="{3007C100-EE5E-4347-8511-F27E6AA072CE}" srcOrd="0" destOrd="0" presId="urn:microsoft.com/office/officeart/2005/8/layout/orgChart1"/>
    <dgm:cxn modelId="{91F39D05-FD3F-4532-83DF-4902A34938FE}" type="presParOf" srcId="{3007C100-EE5E-4347-8511-F27E6AA072CE}" destId="{351976EA-627A-4EAC-82A8-09F2AA31FE28}" srcOrd="0" destOrd="0" presId="urn:microsoft.com/office/officeart/2005/8/layout/orgChart1"/>
    <dgm:cxn modelId="{62963E21-1A76-4352-A9FE-DE59978DC093}" type="presParOf" srcId="{3007C100-EE5E-4347-8511-F27E6AA072CE}" destId="{77184E90-0506-4BE9-8AA0-36E0155F1AF8}" srcOrd="1" destOrd="0" presId="urn:microsoft.com/office/officeart/2005/8/layout/orgChart1"/>
    <dgm:cxn modelId="{62356C33-2FA7-4156-8A3B-B1EEC3ADA7ED}" type="presParOf" srcId="{0FE2A65A-E4FC-43AC-870D-38FE37A833C5}" destId="{EA2954FA-4BC4-4558-AD47-EA7446503197}" srcOrd="1" destOrd="0" presId="urn:microsoft.com/office/officeart/2005/8/layout/orgChart1"/>
    <dgm:cxn modelId="{0BFAA378-B225-4EBC-98FB-55C34F898F61}" type="presParOf" srcId="{0FE2A65A-E4FC-43AC-870D-38FE37A833C5}" destId="{15924543-40B9-425C-8517-2D9D3E3EA036}" srcOrd="2" destOrd="0" presId="urn:microsoft.com/office/officeart/2005/8/layout/orgChart1"/>
    <dgm:cxn modelId="{38CCD102-BBB5-4A63-9A59-FA2A3BB2AD8D}" type="presParOf" srcId="{A3C7B1A9-5218-4CF8-AEAD-7265BDF71A43}" destId="{28F30647-F158-4E3E-9119-E454B44EA5DE}" srcOrd="2" destOrd="0" presId="urn:microsoft.com/office/officeart/2005/8/layout/orgChart1"/>
    <dgm:cxn modelId="{1A84D2F9-69C8-4E81-BEDA-D3C0EAED7F84}" type="presParOf" srcId="{1B245E9D-76CA-4235-8976-F1292A51AAF8}" destId="{C95F876B-4B88-46A3-872C-4E5148F54F2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DF30E4-4754-4AB6-A096-B7B3D0FB70DC}" type="doc">
      <dgm:prSet loTypeId="urn:microsoft.com/office/officeart/2005/8/layout/hList3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s-ES"/>
        </a:p>
      </dgm:t>
    </dgm:pt>
    <dgm:pt modelId="{D6D0C85E-D2D6-4A8F-860D-02BBE7548D64}">
      <dgm:prSet custT="1"/>
      <dgm:spPr/>
      <dgm:t>
        <a:bodyPr/>
        <a:lstStyle/>
        <a:p>
          <a:r>
            <a:rPr lang="es-MX" sz="3200" dirty="0" smtClean="0">
              <a:latin typeface="Gilroy ExtraBold" panose="00000900000000000000" pitchFamily="50" charset="0"/>
            </a:rPr>
            <a:t>ACUERDO IMPEPAC/CEE/022/2025 </a:t>
          </a:r>
          <a:endParaRPr lang="es-MX" sz="3200" dirty="0">
            <a:latin typeface="Gilroy ExtraBold" panose="00000900000000000000" pitchFamily="50" charset="0"/>
          </a:endParaRPr>
        </a:p>
      </dgm:t>
    </dgm:pt>
    <dgm:pt modelId="{158CC4B9-B213-4548-9546-30C2D55718DA}" type="parTrans" cxnId="{2473231B-869C-49D9-96C4-4F230BFD6B33}">
      <dgm:prSet/>
      <dgm:spPr/>
      <dgm:t>
        <a:bodyPr/>
        <a:lstStyle/>
        <a:p>
          <a:endParaRPr lang="es-MX"/>
        </a:p>
      </dgm:t>
    </dgm:pt>
    <dgm:pt modelId="{F340E71A-3A58-43FD-8155-4DE0D88A9106}" type="sibTrans" cxnId="{2473231B-869C-49D9-96C4-4F230BFD6B33}">
      <dgm:prSet/>
      <dgm:spPr/>
      <dgm:t>
        <a:bodyPr/>
        <a:lstStyle/>
        <a:p>
          <a:endParaRPr lang="es-MX"/>
        </a:p>
      </dgm:t>
    </dgm:pt>
    <dgm:pt modelId="{91F03891-3DD8-46E6-AA15-73A8D40F79FA}">
      <dgm:prSet custT="1"/>
      <dgm:spPr/>
      <dgm:t>
        <a:bodyPr/>
        <a:lstStyle/>
        <a:p>
          <a:pPr rtl="0"/>
          <a:r>
            <a:rPr lang="es-MX" sz="2400" dirty="0" smtClean="0">
              <a:latin typeface="Gilroy Light" panose="00000400000000000000" pitchFamily="50" charset="0"/>
            </a:rPr>
            <a:t>Se </a:t>
          </a:r>
          <a:r>
            <a:rPr lang="es-MX" sz="2400" b="1" dirty="0" smtClean="0">
              <a:latin typeface="Gilroy ExtraBold" panose="00000900000000000000" pitchFamily="50" charset="0"/>
            </a:rPr>
            <a:t>vincula</a:t>
          </a:r>
          <a:r>
            <a:rPr lang="es-MX" sz="2400" dirty="0" smtClean="0">
              <a:latin typeface="Gilroy Light" panose="00000400000000000000" pitchFamily="50" charset="0"/>
            </a:rPr>
            <a:t> a los Ayuntamientos de Morelos para que incluyan en las bases de las respectivas convocatorias para elecciones de Autoridades Auxiliares de 2025 la determinación expresa de:</a:t>
          </a:r>
          <a:endParaRPr lang="es-MX" sz="2400" dirty="0">
            <a:latin typeface="Gilroy Light" panose="00000400000000000000" pitchFamily="50" charset="0"/>
          </a:endParaRPr>
        </a:p>
      </dgm:t>
    </dgm:pt>
    <dgm:pt modelId="{53841D44-947E-47B1-8D1E-A11D1C5DB71E}" type="parTrans" cxnId="{272522C1-7267-4045-A267-894F0813086D}">
      <dgm:prSet/>
      <dgm:spPr/>
      <dgm:t>
        <a:bodyPr/>
        <a:lstStyle/>
        <a:p>
          <a:endParaRPr lang="es-MX"/>
        </a:p>
      </dgm:t>
    </dgm:pt>
    <dgm:pt modelId="{4E8DF5B4-E9CD-40E5-B98B-3B7BB939D372}" type="sibTrans" cxnId="{272522C1-7267-4045-A267-894F0813086D}">
      <dgm:prSet/>
      <dgm:spPr/>
      <dgm:t>
        <a:bodyPr/>
        <a:lstStyle/>
        <a:p>
          <a:endParaRPr lang="es-MX"/>
        </a:p>
      </dgm:t>
    </dgm:pt>
    <dgm:pt modelId="{15FA9BC4-99AB-4243-86B5-8CE4ADDFC77C}">
      <dgm:prSet custT="1"/>
      <dgm:spPr/>
      <dgm:t>
        <a:bodyPr/>
        <a:lstStyle/>
        <a:p>
          <a:pPr rtl="0"/>
          <a:r>
            <a:rPr lang="es-MX" sz="2000" dirty="0" smtClean="0">
              <a:latin typeface="Gilroy Light" panose="00000400000000000000" pitchFamily="50" charset="0"/>
            </a:rPr>
            <a:t>Reservar </a:t>
          </a:r>
          <a:r>
            <a:rPr lang="es-MX" sz="2400" b="1" u="sng" dirty="0" smtClean="0">
              <a:latin typeface="Gilroy ExtraBold" panose="00000900000000000000" pitchFamily="50" charset="0"/>
            </a:rPr>
            <a:t>por lo menos</a:t>
          </a:r>
          <a:r>
            <a:rPr lang="es-MX" sz="2400" b="1" dirty="0" smtClean="0">
              <a:latin typeface="Gilroy Light" panose="00000400000000000000" pitchFamily="50" charset="0"/>
            </a:rPr>
            <a:t> </a:t>
          </a:r>
          <a:r>
            <a:rPr lang="es-MX" sz="2000" b="1" dirty="0" smtClean="0">
              <a:latin typeface="Gilroy Light" panose="00000400000000000000" pitchFamily="50" charset="0"/>
            </a:rPr>
            <a:t>el 50% </a:t>
          </a:r>
          <a:r>
            <a:rPr lang="es-MX" sz="2000" dirty="0" smtClean="0">
              <a:latin typeface="Gilroy Light" panose="00000400000000000000" pitchFamily="50" charset="0"/>
            </a:rPr>
            <a:t>de las posiciones elegibles (propietario y suplente), </a:t>
          </a:r>
          <a:r>
            <a:rPr lang="es-MX" sz="2400" u="sng" dirty="0" smtClean="0">
              <a:latin typeface="Gilroy ExtraBold" panose="00000900000000000000" pitchFamily="50" charset="0"/>
            </a:rPr>
            <a:t>exclusivamente para mujeres </a:t>
          </a:r>
          <a:r>
            <a:rPr lang="es-MX" sz="2400" u="none" dirty="0" smtClean="0">
              <a:latin typeface="Gilroy Light" panose="00000400000000000000" pitchFamily="50" charset="0"/>
            </a:rPr>
            <a:t>en cada colonia, localidad o comunidad que determinen</a:t>
          </a:r>
          <a:r>
            <a:rPr lang="es-MX" sz="3800" u="none" dirty="0" smtClean="0">
              <a:latin typeface="Gilroy Light" panose="00000400000000000000" pitchFamily="50" charset="0"/>
            </a:rPr>
            <a:t>.</a:t>
          </a:r>
          <a:endParaRPr lang="es-MX" sz="3800" u="none" dirty="0">
            <a:latin typeface="Gilroy Light" panose="00000400000000000000" pitchFamily="50" charset="0"/>
          </a:endParaRPr>
        </a:p>
      </dgm:t>
    </dgm:pt>
    <dgm:pt modelId="{178EDF9C-D069-48CD-A011-D0ABD9ADEC2D}" type="parTrans" cxnId="{A83BF19B-ADF6-4B14-807F-612D6F6C06EE}">
      <dgm:prSet/>
      <dgm:spPr/>
      <dgm:t>
        <a:bodyPr/>
        <a:lstStyle/>
        <a:p>
          <a:endParaRPr lang="es-MX"/>
        </a:p>
      </dgm:t>
    </dgm:pt>
    <dgm:pt modelId="{C6D6A831-5D30-4681-853B-033164D97557}" type="sibTrans" cxnId="{A83BF19B-ADF6-4B14-807F-612D6F6C06EE}">
      <dgm:prSet/>
      <dgm:spPr/>
      <dgm:t>
        <a:bodyPr/>
        <a:lstStyle/>
        <a:p>
          <a:endParaRPr lang="es-MX"/>
        </a:p>
      </dgm:t>
    </dgm:pt>
    <dgm:pt modelId="{681CC218-FDFD-4908-BBA7-C9D2ADD2177F}">
      <dgm:prSet custT="1"/>
      <dgm:spPr/>
      <dgm:t>
        <a:bodyPr/>
        <a:lstStyle/>
        <a:p>
          <a:pPr rtl="0"/>
          <a:r>
            <a:rPr lang="es-MX" sz="3800" u="none" dirty="0" smtClean="0">
              <a:solidFill>
                <a:schemeClr val="bg1">
                  <a:lumMod val="95000"/>
                </a:schemeClr>
              </a:solidFill>
              <a:latin typeface="Gilroy Light" panose="00000400000000000000" pitchFamily="50" charset="0"/>
            </a:rPr>
            <a:t>El porcentaje restante podrán ser elegibles tanto hombres como mujeres.</a:t>
          </a:r>
          <a:endParaRPr lang="es-MX" sz="3800" u="none" dirty="0">
            <a:solidFill>
              <a:schemeClr val="bg1">
                <a:lumMod val="95000"/>
              </a:schemeClr>
            </a:solidFill>
            <a:latin typeface="Gilroy Light" panose="00000400000000000000" pitchFamily="50" charset="0"/>
          </a:endParaRPr>
        </a:p>
      </dgm:t>
    </dgm:pt>
    <dgm:pt modelId="{DB2353A0-7A8D-4970-A15E-620D9271A484}" type="parTrans" cxnId="{61702BA0-E6A8-471D-84EE-7D0BD996F9A1}">
      <dgm:prSet/>
      <dgm:spPr/>
      <dgm:t>
        <a:bodyPr/>
        <a:lstStyle/>
        <a:p>
          <a:endParaRPr lang="es-MX"/>
        </a:p>
      </dgm:t>
    </dgm:pt>
    <dgm:pt modelId="{9A1C60E8-D4A1-43A8-821A-BD59EE2E49A2}" type="sibTrans" cxnId="{61702BA0-E6A8-471D-84EE-7D0BD996F9A1}">
      <dgm:prSet/>
      <dgm:spPr/>
      <dgm:t>
        <a:bodyPr/>
        <a:lstStyle/>
        <a:p>
          <a:endParaRPr lang="es-MX"/>
        </a:p>
      </dgm:t>
    </dgm:pt>
    <dgm:pt modelId="{FC8B8B90-B351-49D8-BB9D-517C3FAFA9A3}" type="pres">
      <dgm:prSet presAssocID="{CEDF30E4-4754-4AB6-A096-B7B3D0FB70D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757D989-0BBD-4103-AB03-522744DEAFCF}" type="pres">
      <dgm:prSet presAssocID="{D6D0C85E-D2D6-4A8F-860D-02BBE7548D64}" presName="roof" presStyleLbl="dkBgShp" presStyleIdx="0" presStyleCnt="2" custLinFactNeighborX="1129" custLinFactNeighborY="1030"/>
      <dgm:spPr/>
      <dgm:t>
        <a:bodyPr/>
        <a:lstStyle/>
        <a:p>
          <a:endParaRPr lang="es-MX"/>
        </a:p>
      </dgm:t>
    </dgm:pt>
    <dgm:pt modelId="{C2DD798C-21B1-4B64-A50D-6203E5A88785}" type="pres">
      <dgm:prSet presAssocID="{D6D0C85E-D2D6-4A8F-860D-02BBE7548D64}" presName="pillars" presStyleCnt="0"/>
      <dgm:spPr/>
      <dgm:t>
        <a:bodyPr/>
        <a:lstStyle/>
        <a:p>
          <a:endParaRPr lang="es-MX"/>
        </a:p>
      </dgm:t>
    </dgm:pt>
    <dgm:pt modelId="{0D48A4E0-4489-49C8-99ED-579089967404}" type="pres">
      <dgm:prSet presAssocID="{D6D0C85E-D2D6-4A8F-860D-02BBE7548D64}" presName="pillar1" presStyleLbl="node1" presStyleIdx="0" presStyleCnt="3" custLinFactNeighborX="923" custLinFactNeighborY="-195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233783-3E70-4446-A2EF-E0D33255DBF8}" type="pres">
      <dgm:prSet presAssocID="{15FA9BC4-99AB-4243-86B5-8CE4ADDFC77C}" presName="pillarX" presStyleLbl="node1" presStyleIdx="1" presStyleCnt="3" custScaleX="95041" custLinFactNeighborX="-176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04BA23-A237-463E-8749-394C2A7205A3}" type="pres">
      <dgm:prSet presAssocID="{681CC218-FDFD-4908-BBA7-C9D2ADD2177F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3B7C8F-BFB5-4897-B782-29516F707179}" type="pres">
      <dgm:prSet presAssocID="{D6D0C85E-D2D6-4A8F-860D-02BBE7548D64}" presName="base" presStyleLbl="dkBgShp" presStyleIdx="1" presStyleCnt="2" custFlipVert="1" custScaleY="68642" custLinFactNeighborX="-541" custLinFactNeighborY="-69427"/>
      <dgm:spPr/>
      <dgm:t>
        <a:bodyPr/>
        <a:lstStyle/>
        <a:p>
          <a:endParaRPr lang="es-MX"/>
        </a:p>
      </dgm:t>
    </dgm:pt>
  </dgm:ptLst>
  <dgm:cxnLst>
    <dgm:cxn modelId="{97FF54DD-61C0-4AF6-869D-97B5FD63262E}" type="presOf" srcId="{CEDF30E4-4754-4AB6-A096-B7B3D0FB70DC}" destId="{FC8B8B90-B351-49D8-BB9D-517C3FAFA9A3}" srcOrd="0" destOrd="0" presId="urn:microsoft.com/office/officeart/2005/8/layout/hList3"/>
    <dgm:cxn modelId="{33C601E2-A32F-419B-AF63-E7168138BDE0}" type="presOf" srcId="{D6D0C85E-D2D6-4A8F-860D-02BBE7548D64}" destId="{B757D989-0BBD-4103-AB03-522744DEAFCF}" srcOrd="0" destOrd="0" presId="urn:microsoft.com/office/officeart/2005/8/layout/hList3"/>
    <dgm:cxn modelId="{A83BF19B-ADF6-4B14-807F-612D6F6C06EE}" srcId="{D6D0C85E-D2D6-4A8F-860D-02BBE7548D64}" destId="{15FA9BC4-99AB-4243-86B5-8CE4ADDFC77C}" srcOrd="1" destOrd="0" parTransId="{178EDF9C-D069-48CD-A011-D0ABD9ADEC2D}" sibTransId="{C6D6A831-5D30-4681-853B-033164D97557}"/>
    <dgm:cxn modelId="{61702BA0-E6A8-471D-84EE-7D0BD996F9A1}" srcId="{D6D0C85E-D2D6-4A8F-860D-02BBE7548D64}" destId="{681CC218-FDFD-4908-BBA7-C9D2ADD2177F}" srcOrd="2" destOrd="0" parTransId="{DB2353A0-7A8D-4970-A15E-620D9271A484}" sibTransId="{9A1C60E8-D4A1-43A8-821A-BD59EE2E49A2}"/>
    <dgm:cxn modelId="{2465FE47-6840-4A21-B6BA-B0E46784C2D9}" type="presOf" srcId="{15FA9BC4-99AB-4243-86B5-8CE4ADDFC77C}" destId="{69233783-3E70-4446-A2EF-E0D33255DBF8}" srcOrd="0" destOrd="0" presId="urn:microsoft.com/office/officeart/2005/8/layout/hList3"/>
    <dgm:cxn modelId="{272522C1-7267-4045-A267-894F0813086D}" srcId="{D6D0C85E-D2D6-4A8F-860D-02BBE7548D64}" destId="{91F03891-3DD8-46E6-AA15-73A8D40F79FA}" srcOrd="0" destOrd="0" parTransId="{53841D44-947E-47B1-8D1E-A11D1C5DB71E}" sibTransId="{4E8DF5B4-E9CD-40E5-B98B-3B7BB939D372}"/>
    <dgm:cxn modelId="{CDAF4561-07E9-4A41-9B49-CA8613CDDD94}" type="presOf" srcId="{681CC218-FDFD-4908-BBA7-C9D2ADD2177F}" destId="{7004BA23-A237-463E-8749-394C2A7205A3}" srcOrd="0" destOrd="0" presId="urn:microsoft.com/office/officeart/2005/8/layout/hList3"/>
    <dgm:cxn modelId="{2473231B-869C-49D9-96C4-4F230BFD6B33}" srcId="{CEDF30E4-4754-4AB6-A096-B7B3D0FB70DC}" destId="{D6D0C85E-D2D6-4A8F-860D-02BBE7548D64}" srcOrd="0" destOrd="0" parTransId="{158CC4B9-B213-4548-9546-30C2D55718DA}" sibTransId="{F340E71A-3A58-43FD-8155-4DE0D88A9106}"/>
    <dgm:cxn modelId="{22C4CFD1-80E6-43FD-8FB9-CADC9B48F2BB}" type="presOf" srcId="{91F03891-3DD8-46E6-AA15-73A8D40F79FA}" destId="{0D48A4E0-4489-49C8-99ED-579089967404}" srcOrd="0" destOrd="0" presId="urn:microsoft.com/office/officeart/2005/8/layout/hList3"/>
    <dgm:cxn modelId="{0310382F-1E3D-4E0D-8B10-59184FE4C0C8}" type="presParOf" srcId="{FC8B8B90-B351-49D8-BB9D-517C3FAFA9A3}" destId="{B757D989-0BBD-4103-AB03-522744DEAFCF}" srcOrd="0" destOrd="0" presId="urn:microsoft.com/office/officeart/2005/8/layout/hList3"/>
    <dgm:cxn modelId="{2FF11CCF-3EFC-42CF-B3FE-8047919EF93B}" type="presParOf" srcId="{FC8B8B90-B351-49D8-BB9D-517C3FAFA9A3}" destId="{C2DD798C-21B1-4B64-A50D-6203E5A88785}" srcOrd="1" destOrd="0" presId="urn:microsoft.com/office/officeart/2005/8/layout/hList3"/>
    <dgm:cxn modelId="{018DBA6F-E6F3-423A-8DA5-18763CBFB82B}" type="presParOf" srcId="{C2DD798C-21B1-4B64-A50D-6203E5A88785}" destId="{0D48A4E0-4489-49C8-99ED-579089967404}" srcOrd="0" destOrd="0" presId="urn:microsoft.com/office/officeart/2005/8/layout/hList3"/>
    <dgm:cxn modelId="{37CA57F5-086C-430A-9F0A-361B7B13ABD3}" type="presParOf" srcId="{C2DD798C-21B1-4B64-A50D-6203E5A88785}" destId="{69233783-3E70-4446-A2EF-E0D33255DBF8}" srcOrd="1" destOrd="0" presId="urn:microsoft.com/office/officeart/2005/8/layout/hList3"/>
    <dgm:cxn modelId="{0A4A433E-70A3-456E-81A1-3691F84C5CAA}" type="presParOf" srcId="{C2DD798C-21B1-4B64-A50D-6203E5A88785}" destId="{7004BA23-A237-463E-8749-394C2A7205A3}" srcOrd="2" destOrd="0" presId="urn:microsoft.com/office/officeart/2005/8/layout/hList3"/>
    <dgm:cxn modelId="{0D8312F4-D6D5-47E5-A9F8-9F08F43F55DE}" type="presParOf" srcId="{FC8B8B90-B351-49D8-BB9D-517C3FAFA9A3}" destId="{5F3B7C8F-BFB5-4897-B782-29516F70717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EDF30E4-4754-4AB6-A096-B7B3D0FB70DC}" type="doc">
      <dgm:prSet loTypeId="urn:microsoft.com/office/officeart/2005/8/layout/hList3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s-ES"/>
        </a:p>
      </dgm:t>
    </dgm:pt>
    <dgm:pt modelId="{D6D0C85E-D2D6-4A8F-860D-02BBE7548D64}">
      <dgm:prSet custT="1"/>
      <dgm:spPr/>
      <dgm:t>
        <a:bodyPr/>
        <a:lstStyle/>
        <a:p>
          <a:r>
            <a:rPr lang="es-MX" sz="3600" smtClean="0">
              <a:latin typeface="Gilroy ExtraBold" panose="00000900000000000000" pitchFamily="50" charset="0"/>
            </a:rPr>
            <a:t>ACUERDO IMPEPAC/CEE/022/2025 </a:t>
          </a:r>
          <a:endParaRPr lang="es-MX" sz="3600" dirty="0">
            <a:latin typeface="Gilroy ExtraBold" panose="00000900000000000000" pitchFamily="50" charset="0"/>
          </a:endParaRPr>
        </a:p>
      </dgm:t>
    </dgm:pt>
    <dgm:pt modelId="{158CC4B9-B213-4548-9546-30C2D55718DA}" type="parTrans" cxnId="{2473231B-869C-49D9-96C4-4F230BFD6B33}">
      <dgm:prSet/>
      <dgm:spPr/>
      <dgm:t>
        <a:bodyPr/>
        <a:lstStyle/>
        <a:p>
          <a:endParaRPr lang="es-MX"/>
        </a:p>
      </dgm:t>
    </dgm:pt>
    <dgm:pt modelId="{F340E71A-3A58-43FD-8155-4DE0D88A9106}" type="sibTrans" cxnId="{2473231B-869C-49D9-96C4-4F230BFD6B33}">
      <dgm:prSet/>
      <dgm:spPr/>
      <dgm:t>
        <a:bodyPr/>
        <a:lstStyle/>
        <a:p>
          <a:endParaRPr lang="es-MX"/>
        </a:p>
      </dgm:t>
    </dgm:pt>
    <dgm:pt modelId="{2A4654EA-5D4A-415B-AB23-02E435B74ED9}">
      <dgm:prSet custT="1"/>
      <dgm:spPr/>
      <dgm:t>
        <a:bodyPr/>
        <a:lstStyle/>
        <a:p>
          <a:pPr rtl="0"/>
          <a:r>
            <a:rPr lang="es-MX" sz="4000" dirty="0" smtClean="0"/>
            <a:t>Puede postularse a mujeres como suplentes de candidatos, pero </a:t>
          </a:r>
          <a:r>
            <a:rPr lang="es-MX" sz="3200" b="1" u="sng" dirty="0" smtClean="0">
              <a:latin typeface="Gilroy ExtraBold" panose="00000900000000000000" pitchFamily="50" charset="0"/>
            </a:rPr>
            <a:t>no</a:t>
          </a:r>
          <a:r>
            <a:rPr lang="es-MX" sz="4000" dirty="0" smtClean="0"/>
            <a:t> al revés.</a:t>
          </a:r>
          <a:endParaRPr lang="es-MX" sz="4000" dirty="0"/>
        </a:p>
      </dgm:t>
    </dgm:pt>
    <dgm:pt modelId="{FC02A3B0-3CDD-45EA-A65C-A5B935340D1A}" type="parTrans" cxnId="{67DAE806-AA55-439D-945C-ED650D70DAD6}">
      <dgm:prSet/>
      <dgm:spPr/>
      <dgm:t>
        <a:bodyPr/>
        <a:lstStyle/>
        <a:p>
          <a:endParaRPr lang="es-MX"/>
        </a:p>
      </dgm:t>
    </dgm:pt>
    <dgm:pt modelId="{63C41116-15A9-4FF2-A46E-15FE18529489}" type="sibTrans" cxnId="{67DAE806-AA55-439D-945C-ED650D70DAD6}">
      <dgm:prSet/>
      <dgm:spPr/>
      <dgm:t>
        <a:bodyPr/>
        <a:lstStyle/>
        <a:p>
          <a:endParaRPr lang="es-MX"/>
        </a:p>
      </dgm:t>
    </dgm:pt>
    <dgm:pt modelId="{7DB984C7-51C6-4E90-85A0-0E1C0310BA0D}">
      <dgm:prSet custT="1"/>
      <dgm:spPr/>
      <dgm:t>
        <a:bodyPr/>
        <a:lstStyle/>
        <a:p>
          <a:pPr rtl="0"/>
          <a:r>
            <a:rPr lang="es-MX" sz="3600" dirty="0" smtClean="0"/>
            <a:t>En ningún caso se permitirá que las planillas encabezadas por una mujer tengan un suplente hombre. </a:t>
          </a:r>
          <a:endParaRPr lang="es-MX" sz="3600" dirty="0"/>
        </a:p>
      </dgm:t>
    </dgm:pt>
    <dgm:pt modelId="{D4F7C1BE-A111-4439-9D70-8E266A1FE409}" type="parTrans" cxnId="{C5CE876E-5E4A-4597-819C-D6B2BA1EB5D1}">
      <dgm:prSet/>
      <dgm:spPr/>
      <dgm:t>
        <a:bodyPr/>
        <a:lstStyle/>
        <a:p>
          <a:endParaRPr lang="es-MX"/>
        </a:p>
      </dgm:t>
    </dgm:pt>
    <dgm:pt modelId="{DE689C1E-BC75-4AB1-9620-8409DC7ECB70}" type="sibTrans" cxnId="{C5CE876E-5E4A-4597-819C-D6B2BA1EB5D1}">
      <dgm:prSet/>
      <dgm:spPr/>
      <dgm:t>
        <a:bodyPr/>
        <a:lstStyle/>
        <a:p>
          <a:endParaRPr lang="es-MX"/>
        </a:p>
      </dgm:t>
    </dgm:pt>
    <dgm:pt modelId="{0A5986AE-747B-436A-A8BC-A8324DA7E0F1}">
      <dgm:prSet custT="1"/>
      <dgm:spPr/>
      <dgm:t>
        <a:bodyPr/>
        <a:lstStyle/>
        <a:p>
          <a:pPr rtl="0"/>
          <a:r>
            <a:rPr lang="es-MX" sz="3600" dirty="0" smtClean="0"/>
            <a:t>Aquellas planillas encabezadas por un hombre podrán tener hombre o mujer como suplente indistintamente. </a:t>
          </a:r>
          <a:endParaRPr lang="es-MX" sz="3600" dirty="0"/>
        </a:p>
      </dgm:t>
    </dgm:pt>
    <dgm:pt modelId="{12928E8C-41A2-4303-988E-B42733A18332}" type="parTrans" cxnId="{63323486-9820-4EA2-817C-6661B49DB91F}">
      <dgm:prSet/>
      <dgm:spPr/>
      <dgm:t>
        <a:bodyPr/>
        <a:lstStyle/>
        <a:p>
          <a:endParaRPr lang="es-MX"/>
        </a:p>
      </dgm:t>
    </dgm:pt>
    <dgm:pt modelId="{97F43509-0568-4C4F-B1F6-3B035C6A932F}" type="sibTrans" cxnId="{63323486-9820-4EA2-817C-6661B49DB91F}">
      <dgm:prSet/>
      <dgm:spPr/>
      <dgm:t>
        <a:bodyPr/>
        <a:lstStyle/>
        <a:p>
          <a:endParaRPr lang="es-MX"/>
        </a:p>
      </dgm:t>
    </dgm:pt>
    <dgm:pt modelId="{FC8B8B90-B351-49D8-BB9D-517C3FAFA9A3}" type="pres">
      <dgm:prSet presAssocID="{CEDF30E4-4754-4AB6-A096-B7B3D0FB70D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757D989-0BBD-4103-AB03-522744DEAFCF}" type="pres">
      <dgm:prSet presAssocID="{D6D0C85E-D2D6-4A8F-860D-02BBE7548D64}" presName="roof" presStyleLbl="dkBgShp" presStyleIdx="0" presStyleCnt="2" custLinFactNeighborY="11394"/>
      <dgm:spPr/>
      <dgm:t>
        <a:bodyPr/>
        <a:lstStyle/>
        <a:p>
          <a:endParaRPr lang="es-MX"/>
        </a:p>
      </dgm:t>
    </dgm:pt>
    <dgm:pt modelId="{C2DD798C-21B1-4B64-A50D-6203E5A88785}" type="pres">
      <dgm:prSet presAssocID="{D6D0C85E-D2D6-4A8F-860D-02BBE7548D64}" presName="pillars" presStyleCnt="0"/>
      <dgm:spPr/>
      <dgm:t>
        <a:bodyPr/>
        <a:lstStyle/>
        <a:p>
          <a:endParaRPr lang="es-MX"/>
        </a:p>
      </dgm:t>
    </dgm:pt>
    <dgm:pt modelId="{0D48A4E0-4489-49C8-99ED-579089967404}" type="pres">
      <dgm:prSet presAssocID="{D6D0C85E-D2D6-4A8F-860D-02BBE7548D64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375D6B-6EB5-4446-A63D-B22358B9DFDE}" type="pres">
      <dgm:prSet presAssocID="{7DB984C7-51C6-4E90-85A0-0E1C0310BA0D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FAA825-4AE1-4CD4-9973-C4A871BE2960}" type="pres">
      <dgm:prSet presAssocID="{0A5986AE-747B-436A-A8BC-A8324DA7E0F1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3B7C8F-BFB5-4897-B782-29516F707179}" type="pres">
      <dgm:prSet presAssocID="{D6D0C85E-D2D6-4A8F-860D-02BBE7548D64}" presName="base" presStyleLbl="dkBgShp" presStyleIdx="1" presStyleCnt="2" custFlipVert="1" custScaleY="68642" custLinFactNeighborX="-541" custLinFactNeighborY="-69427"/>
      <dgm:spPr/>
      <dgm:t>
        <a:bodyPr/>
        <a:lstStyle/>
        <a:p>
          <a:endParaRPr lang="es-MX"/>
        </a:p>
      </dgm:t>
    </dgm:pt>
  </dgm:ptLst>
  <dgm:cxnLst>
    <dgm:cxn modelId="{63323486-9820-4EA2-817C-6661B49DB91F}" srcId="{D6D0C85E-D2D6-4A8F-860D-02BBE7548D64}" destId="{0A5986AE-747B-436A-A8BC-A8324DA7E0F1}" srcOrd="2" destOrd="0" parTransId="{12928E8C-41A2-4303-988E-B42733A18332}" sibTransId="{97F43509-0568-4C4F-B1F6-3B035C6A932F}"/>
    <dgm:cxn modelId="{7F4F38AF-CC53-4CE3-9718-F45C41BFEC63}" type="presOf" srcId="{CEDF30E4-4754-4AB6-A096-B7B3D0FB70DC}" destId="{FC8B8B90-B351-49D8-BB9D-517C3FAFA9A3}" srcOrd="0" destOrd="0" presId="urn:microsoft.com/office/officeart/2005/8/layout/hList3"/>
    <dgm:cxn modelId="{67DAE806-AA55-439D-945C-ED650D70DAD6}" srcId="{D6D0C85E-D2D6-4A8F-860D-02BBE7548D64}" destId="{2A4654EA-5D4A-415B-AB23-02E435B74ED9}" srcOrd="0" destOrd="0" parTransId="{FC02A3B0-3CDD-45EA-A65C-A5B935340D1A}" sibTransId="{63C41116-15A9-4FF2-A46E-15FE18529489}"/>
    <dgm:cxn modelId="{05548DC2-C894-400C-A022-55003A7B0C0D}" type="presOf" srcId="{7DB984C7-51C6-4E90-85A0-0E1C0310BA0D}" destId="{2A375D6B-6EB5-4446-A63D-B22358B9DFDE}" srcOrd="0" destOrd="0" presId="urn:microsoft.com/office/officeart/2005/8/layout/hList3"/>
    <dgm:cxn modelId="{CC8D6F2F-3F18-48DC-BC4B-0609AFD789BE}" type="presOf" srcId="{0A5986AE-747B-436A-A8BC-A8324DA7E0F1}" destId="{91FAA825-4AE1-4CD4-9973-C4A871BE2960}" srcOrd="0" destOrd="0" presId="urn:microsoft.com/office/officeart/2005/8/layout/hList3"/>
    <dgm:cxn modelId="{6842C43B-257F-4FE5-A798-89C596A820FF}" type="presOf" srcId="{D6D0C85E-D2D6-4A8F-860D-02BBE7548D64}" destId="{B757D989-0BBD-4103-AB03-522744DEAFCF}" srcOrd="0" destOrd="0" presId="urn:microsoft.com/office/officeart/2005/8/layout/hList3"/>
    <dgm:cxn modelId="{2473231B-869C-49D9-96C4-4F230BFD6B33}" srcId="{CEDF30E4-4754-4AB6-A096-B7B3D0FB70DC}" destId="{D6D0C85E-D2D6-4A8F-860D-02BBE7548D64}" srcOrd="0" destOrd="0" parTransId="{158CC4B9-B213-4548-9546-30C2D55718DA}" sibTransId="{F340E71A-3A58-43FD-8155-4DE0D88A9106}"/>
    <dgm:cxn modelId="{82295B13-C95C-4682-A557-31275D2FFE28}" type="presOf" srcId="{2A4654EA-5D4A-415B-AB23-02E435B74ED9}" destId="{0D48A4E0-4489-49C8-99ED-579089967404}" srcOrd="0" destOrd="0" presId="urn:microsoft.com/office/officeart/2005/8/layout/hList3"/>
    <dgm:cxn modelId="{C5CE876E-5E4A-4597-819C-D6B2BA1EB5D1}" srcId="{D6D0C85E-D2D6-4A8F-860D-02BBE7548D64}" destId="{7DB984C7-51C6-4E90-85A0-0E1C0310BA0D}" srcOrd="1" destOrd="0" parTransId="{D4F7C1BE-A111-4439-9D70-8E266A1FE409}" sibTransId="{DE689C1E-BC75-4AB1-9620-8409DC7ECB70}"/>
    <dgm:cxn modelId="{3D05C631-F666-4FD8-A47F-3819B8D1EE75}" type="presParOf" srcId="{FC8B8B90-B351-49D8-BB9D-517C3FAFA9A3}" destId="{B757D989-0BBD-4103-AB03-522744DEAFCF}" srcOrd="0" destOrd="0" presId="urn:microsoft.com/office/officeart/2005/8/layout/hList3"/>
    <dgm:cxn modelId="{78C985EB-1478-4AA8-9194-1C7CAC392D76}" type="presParOf" srcId="{FC8B8B90-B351-49D8-BB9D-517C3FAFA9A3}" destId="{C2DD798C-21B1-4B64-A50D-6203E5A88785}" srcOrd="1" destOrd="0" presId="urn:microsoft.com/office/officeart/2005/8/layout/hList3"/>
    <dgm:cxn modelId="{B5E7C435-7590-4975-9521-1EB1D3A02629}" type="presParOf" srcId="{C2DD798C-21B1-4B64-A50D-6203E5A88785}" destId="{0D48A4E0-4489-49C8-99ED-579089967404}" srcOrd="0" destOrd="0" presId="urn:microsoft.com/office/officeart/2005/8/layout/hList3"/>
    <dgm:cxn modelId="{A926940C-F795-4B95-9600-9DA108A77D37}" type="presParOf" srcId="{C2DD798C-21B1-4B64-A50D-6203E5A88785}" destId="{2A375D6B-6EB5-4446-A63D-B22358B9DFDE}" srcOrd="1" destOrd="0" presId="urn:microsoft.com/office/officeart/2005/8/layout/hList3"/>
    <dgm:cxn modelId="{EADFD291-5D7E-4A50-8BDD-8AEDB1DF6F74}" type="presParOf" srcId="{C2DD798C-21B1-4B64-A50D-6203E5A88785}" destId="{91FAA825-4AE1-4CD4-9973-C4A871BE2960}" srcOrd="2" destOrd="0" presId="urn:microsoft.com/office/officeart/2005/8/layout/hList3"/>
    <dgm:cxn modelId="{530424C7-8365-431E-B21C-57A21B67B080}" type="presParOf" srcId="{FC8B8B90-B351-49D8-BB9D-517C3FAFA9A3}" destId="{5F3B7C8F-BFB5-4897-B782-29516F70717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3545252-A3CE-4467-B99B-BADA19ED482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484D16B-5E90-4715-A235-DAF5D16A9444}">
      <dgm:prSet/>
      <dgm:spPr/>
      <dgm:t>
        <a:bodyPr/>
        <a:lstStyle/>
        <a:p>
          <a:pPr rtl="0"/>
          <a:r>
            <a:rPr lang="es-MX" smtClean="0"/>
            <a:t>NAYARIT:</a:t>
          </a:r>
          <a:endParaRPr lang="es-MX"/>
        </a:p>
      </dgm:t>
    </dgm:pt>
    <dgm:pt modelId="{CB420273-4E1A-45FD-9339-C4D537FCCF2A}" type="parTrans" cxnId="{17BEDD0C-717C-425B-AED1-D27C681787C3}">
      <dgm:prSet/>
      <dgm:spPr/>
      <dgm:t>
        <a:bodyPr/>
        <a:lstStyle/>
        <a:p>
          <a:endParaRPr lang="es-ES"/>
        </a:p>
      </dgm:t>
    </dgm:pt>
    <dgm:pt modelId="{F16B8A09-8522-4EB8-98C9-D780221D81EC}" type="sibTrans" cxnId="{17BEDD0C-717C-425B-AED1-D27C681787C3}">
      <dgm:prSet/>
      <dgm:spPr/>
      <dgm:t>
        <a:bodyPr/>
        <a:lstStyle/>
        <a:p>
          <a:endParaRPr lang="es-ES"/>
        </a:p>
      </dgm:t>
    </dgm:pt>
    <dgm:pt modelId="{309F61DF-4024-4AA2-AEB3-BAF9E0943A8C}">
      <dgm:prSet custT="1"/>
      <dgm:spPr/>
      <dgm:t>
        <a:bodyPr/>
        <a:lstStyle/>
        <a:p>
          <a:pPr rtl="0"/>
          <a:r>
            <a:rPr lang="es-MX" sz="1400" u="sng" dirty="0" smtClean="0">
              <a:hlinkClick xmlns:r="http://schemas.openxmlformats.org/officeDocument/2006/relationships" r:id="rId1"/>
            </a:rPr>
            <a:t>https://www.santiago-ixcuintla.gob.mx/convocatorias/convocatoria-eleccion-autoridades</a:t>
          </a:r>
          <a:r>
            <a:rPr lang="es-MX" sz="1100" u="sng" dirty="0" smtClean="0">
              <a:hlinkClick xmlns:r="http://schemas.openxmlformats.org/officeDocument/2006/relationships" r:id="rId1"/>
            </a:rPr>
            <a:t>-auxiliares-2024.pdf</a:t>
          </a:r>
          <a:r>
            <a:rPr lang="es-MX" sz="1100" dirty="0" smtClean="0"/>
            <a:t> </a:t>
          </a:r>
          <a:endParaRPr lang="es-MX" sz="1100" dirty="0"/>
        </a:p>
      </dgm:t>
    </dgm:pt>
    <dgm:pt modelId="{C0F570D8-2532-48D2-AAB3-2685D3791532}" type="parTrans" cxnId="{C1388D16-8504-4E2D-B2BD-7A90C19FFE37}">
      <dgm:prSet/>
      <dgm:spPr/>
      <dgm:t>
        <a:bodyPr/>
        <a:lstStyle/>
        <a:p>
          <a:endParaRPr lang="es-ES"/>
        </a:p>
      </dgm:t>
    </dgm:pt>
    <dgm:pt modelId="{479A4382-C213-4CBA-BC0D-F9AE357095BD}" type="sibTrans" cxnId="{C1388D16-8504-4E2D-B2BD-7A90C19FFE37}">
      <dgm:prSet/>
      <dgm:spPr/>
      <dgm:t>
        <a:bodyPr/>
        <a:lstStyle/>
        <a:p>
          <a:endParaRPr lang="es-ES"/>
        </a:p>
      </dgm:t>
    </dgm:pt>
    <dgm:pt modelId="{4CB8185F-B6B8-413E-9967-FF41B2002190}">
      <dgm:prSet custT="1"/>
      <dgm:spPr/>
      <dgm:t>
        <a:bodyPr/>
        <a:lstStyle/>
        <a:p>
          <a:pPr rtl="0"/>
          <a:r>
            <a:rPr lang="es-MX" sz="1400" u="sng" dirty="0" smtClean="0">
              <a:hlinkClick xmlns:r="http://schemas.openxmlformats.org/officeDocument/2006/relationships" r:id="rId2"/>
            </a:rPr>
            <a:t>http://tepic.gob.mx/wp-content/uploads/2024/11/CONVOCATORIA-ELEC-COMITES-ACCION-CIUD-JUECES-AUXILIARES-DELEGADOS.pdf</a:t>
          </a:r>
          <a:r>
            <a:rPr lang="es-MX" sz="1400" dirty="0" smtClean="0"/>
            <a:t> </a:t>
          </a:r>
          <a:endParaRPr lang="es-MX" sz="1400" dirty="0"/>
        </a:p>
      </dgm:t>
    </dgm:pt>
    <dgm:pt modelId="{F562C504-7675-41F0-9C60-A8735E4FA274}" type="parTrans" cxnId="{85095147-D367-4103-8A54-EAD7DB19A98D}">
      <dgm:prSet/>
      <dgm:spPr/>
      <dgm:t>
        <a:bodyPr/>
        <a:lstStyle/>
        <a:p>
          <a:endParaRPr lang="es-ES"/>
        </a:p>
      </dgm:t>
    </dgm:pt>
    <dgm:pt modelId="{86DF60FF-A32B-40FD-ABF3-00A091B53812}" type="sibTrans" cxnId="{85095147-D367-4103-8A54-EAD7DB19A98D}">
      <dgm:prSet/>
      <dgm:spPr/>
      <dgm:t>
        <a:bodyPr/>
        <a:lstStyle/>
        <a:p>
          <a:endParaRPr lang="es-ES"/>
        </a:p>
      </dgm:t>
    </dgm:pt>
    <dgm:pt modelId="{56E3A208-1317-4039-9FC6-52D8A2E9597B}">
      <dgm:prSet/>
      <dgm:spPr/>
      <dgm:t>
        <a:bodyPr/>
        <a:lstStyle/>
        <a:p>
          <a:pPr rtl="0"/>
          <a:r>
            <a:rPr lang="es-MX" smtClean="0"/>
            <a:t>TABASCO:</a:t>
          </a:r>
          <a:endParaRPr lang="es-MX"/>
        </a:p>
      </dgm:t>
    </dgm:pt>
    <dgm:pt modelId="{15D47983-73BA-4558-9F38-6F9D8EDCC2FB}" type="parTrans" cxnId="{34C84625-10B6-4D85-ACBF-B1CBB20E9B0C}">
      <dgm:prSet/>
      <dgm:spPr/>
      <dgm:t>
        <a:bodyPr/>
        <a:lstStyle/>
        <a:p>
          <a:endParaRPr lang="es-ES"/>
        </a:p>
      </dgm:t>
    </dgm:pt>
    <dgm:pt modelId="{AA2FD4CA-0514-4FA9-ADBC-76A76250994A}" type="sibTrans" cxnId="{34C84625-10B6-4D85-ACBF-B1CBB20E9B0C}">
      <dgm:prSet/>
      <dgm:spPr/>
      <dgm:t>
        <a:bodyPr/>
        <a:lstStyle/>
        <a:p>
          <a:endParaRPr lang="es-ES"/>
        </a:p>
      </dgm:t>
    </dgm:pt>
    <dgm:pt modelId="{70C7AD4A-A38F-4A55-9249-E5EE605918B9}">
      <dgm:prSet custT="1"/>
      <dgm:spPr/>
      <dgm:t>
        <a:bodyPr/>
        <a:lstStyle/>
        <a:p>
          <a:pPr rtl="0"/>
          <a:r>
            <a:rPr lang="es-MX" sz="1400" u="sng" dirty="0" smtClean="0">
              <a:hlinkClick xmlns:r="http://schemas.openxmlformats.org/officeDocument/2006/relationships" r:id="rId3"/>
            </a:rPr>
            <a:t>https://www.villahermosa.gob.mx/gobierno/Conv_Delegados_2024/Convocatoria_Delegados_2024.pdf</a:t>
          </a:r>
          <a:r>
            <a:rPr lang="es-MX" sz="1400" dirty="0" smtClean="0"/>
            <a:t> </a:t>
          </a:r>
          <a:endParaRPr lang="es-MX" sz="1400" dirty="0"/>
        </a:p>
      </dgm:t>
    </dgm:pt>
    <dgm:pt modelId="{D7797D88-C854-4A2C-8B2E-C623F69BAF51}" type="parTrans" cxnId="{B55C24DC-F8D6-443C-974C-D5119DB89334}">
      <dgm:prSet/>
      <dgm:spPr/>
      <dgm:t>
        <a:bodyPr/>
        <a:lstStyle/>
        <a:p>
          <a:endParaRPr lang="es-ES"/>
        </a:p>
      </dgm:t>
    </dgm:pt>
    <dgm:pt modelId="{9B4E4DDE-0F3E-4700-9C04-23E5D5F5A4D0}" type="sibTrans" cxnId="{B55C24DC-F8D6-443C-974C-D5119DB89334}">
      <dgm:prSet/>
      <dgm:spPr/>
      <dgm:t>
        <a:bodyPr/>
        <a:lstStyle/>
        <a:p>
          <a:endParaRPr lang="es-ES"/>
        </a:p>
      </dgm:t>
    </dgm:pt>
    <dgm:pt modelId="{96E088A9-9E3C-40E8-BB79-7171735F6148}">
      <dgm:prSet/>
      <dgm:spPr/>
      <dgm:t>
        <a:bodyPr/>
        <a:lstStyle/>
        <a:p>
          <a:pPr rtl="0"/>
          <a:r>
            <a:rPr lang="es-MX" dirty="0" smtClean="0"/>
            <a:t>NAYARIT</a:t>
          </a:r>
          <a:endParaRPr lang="es-MX" dirty="0"/>
        </a:p>
      </dgm:t>
    </dgm:pt>
    <dgm:pt modelId="{33C2440E-CE12-420C-B2FD-9B928EFE0EE4}" type="parTrans" cxnId="{8BA5FD7D-4875-49F5-BADD-CF002B4994BC}">
      <dgm:prSet/>
      <dgm:spPr/>
      <dgm:t>
        <a:bodyPr/>
        <a:lstStyle/>
        <a:p>
          <a:endParaRPr lang="es-ES"/>
        </a:p>
      </dgm:t>
    </dgm:pt>
    <dgm:pt modelId="{E31896E9-75B7-4C4F-960F-DEB049422D82}" type="sibTrans" cxnId="{8BA5FD7D-4875-49F5-BADD-CF002B4994BC}">
      <dgm:prSet/>
      <dgm:spPr/>
      <dgm:t>
        <a:bodyPr/>
        <a:lstStyle/>
        <a:p>
          <a:endParaRPr lang="es-ES"/>
        </a:p>
      </dgm:t>
    </dgm:pt>
    <dgm:pt modelId="{E028D43D-6877-425D-AB2C-B4304F8F95EE}" type="pres">
      <dgm:prSet presAssocID="{23545252-A3CE-4467-B99B-BADA19ED482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63715A5-1040-4E62-A900-84EFE19E7B9D}" type="pres">
      <dgm:prSet presAssocID="{9484D16B-5E90-4715-A235-DAF5D16A9444}" presName="composite" presStyleCnt="0"/>
      <dgm:spPr/>
    </dgm:pt>
    <dgm:pt modelId="{562E1FC7-1CC2-4240-8D70-7DB75E2ABE83}" type="pres">
      <dgm:prSet presAssocID="{9484D16B-5E90-4715-A235-DAF5D16A9444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95F9FC-61C1-4B89-A2C9-F7B1BB663213}" type="pres">
      <dgm:prSet presAssocID="{9484D16B-5E90-4715-A235-DAF5D16A9444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568557C-8D51-4C45-A53D-CA84C5A0FBDB}" type="pres">
      <dgm:prSet presAssocID="{F16B8A09-8522-4EB8-98C9-D780221D81EC}" presName="sp" presStyleCnt="0"/>
      <dgm:spPr/>
    </dgm:pt>
    <dgm:pt modelId="{1613C73D-8D8E-4F1A-8E69-42DE340F07EB}" type="pres">
      <dgm:prSet presAssocID="{96E088A9-9E3C-40E8-BB79-7171735F6148}" presName="composite" presStyleCnt="0"/>
      <dgm:spPr/>
    </dgm:pt>
    <dgm:pt modelId="{D0B0A699-4069-4333-84AE-46CECD794833}" type="pres">
      <dgm:prSet presAssocID="{96E088A9-9E3C-40E8-BB79-7171735F6148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F6CBD3-1DDA-4B4D-872D-C1B9F7CD02B8}" type="pres">
      <dgm:prSet presAssocID="{96E088A9-9E3C-40E8-BB79-7171735F6148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32A6DA-0714-48DF-A1B7-57C8DAA76140}" type="pres">
      <dgm:prSet presAssocID="{E31896E9-75B7-4C4F-960F-DEB049422D82}" presName="sp" presStyleCnt="0"/>
      <dgm:spPr/>
    </dgm:pt>
    <dgm:pt modelId="{5C59EBB8-378C-42C3-96DB-FBB4EFBA1439}" type="pres">
      <dgm:prSet presAssocID="{56E3A208-1317-4039-9FC6-52D8A2E9597B}" presName="composite" presStyleCnt="0"/>
      <dgm:spPr/>
    </dgm:pt>
    <dgm:pt modelId="{D46FA009-8004-4EC1-B1ED-21FAC0B08145}" type="pres">
      <dgm:prSet presAssocID="{56E3A208-1317-4039-9FC6-52D8A2E9597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0D029D-0F2C-412C-AEB3-A7A0282510E5}" type="pres">
      <dgm:prSet presAssocID="{56E3A208-1317-4039-9FC6-52D8A2E9597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ED2552C-5565-45D3-9000-3581C6948157}" type="presOf" srcId="{96E088A9-9E3C-40E8-BB79-7171735F6148}" destId="{D0B0A699-4069-4333-84AE-46CECD794833}" srcOrd="0" destOrd="0" presId="urn:microsoft.com/office/officeart/2005/8/layout/chevron2"/>
    <dgm:cxn modelId="{14FE471B-92D1-4265-A4FB-5BFFB79F5916}" type="presOf" srcId="{4CB8185F-B6B8-413E-9967-FF41B2002190}" destId="{56F6CBD3-1DDA-4B4D-872D-C1B9F7CD02B8}" srcOrd="0" destOrd="0" presId="urn:microsoft.com/office/officeart/2005/8/layout/chevron2"/>
    <dgm:cxn modelId="{C1388D16-8504-4E2D-B2BD-7A90C19FFE37}" srcId="{9484D16B-5E90-4715-A235-DAF5D16A9444}" destId="{309F61DF-4024-4AA2-AEB3-BAF9E0943A8C}" srcOrd="0" destOrd="0" parTransId="{C0F570D8-2532-48D2-AAB3-2685D3791532}" sibTransId="{479A4382-C213-4CBA-BC0D-F9AE357095BD}"/>
    <dgm:cxn modelId="{B55C24DC-F8D6-443C-974C-D5119DB89334}" srcId="{56E3A208-1317-4039-9FC6-52D8A2E9597B}" destId="{70C7AD4A-A38F-4A55-9249-E5EE605918B9}" srcOrd="0" destOrd="0" parTransId="{D7797D88-C854-4A2C-8B2E-C623F69BAF51}" sibTransId="{9B4E4DDE-0F3E-4700-9C04-23E5D5F5A4D0}"/>
    <dgm:cxn modelId="{17BEDD0C-717C-425B-AED1-D27C681787C3}" srcId="{23545252-A3CE-4467-B99B-BADA19ED4824}" destId="{9484D16B-5E90-4715-A235-DAF5D16A9444}" srcOrd="0" destOrd="0" parTransId="{CB420273-4E1A-45FD-9339-C4D537FCCF2A}" sibTransId="{F16B8A09-8522-4EB8-98C9-D780221D81EC}"/>
    <dgm:cxn modelId="{0758A9E8-DECF-4B04-845C-FC6328BE91E1}" type="presOf" srcId="{23545252-A3CE-4467-B99B-BADA19ED4824}" destId="{E028D43D-6877-425D-AB2C-B4304F8F95EE}" srcOrd="0" destOrd="0" presId="urn:microsoft.com/office/officeart/2005/8/layout/chevron2"/>
    <dgm:cxn modelId="{34C84625-10B6-4D85-ACBF-B1CBB20E9B0C}" srcId="{23545252-A3CE-4467-B99B-BADA19ED4824}" destId="{56E3A208-1317-4039-9FC6-52D8A2E9597B}" srcOrd="2" destOrd="0" parTransId="{15D47983-73BA-4558-9F38-6F9D8EDCC2FB}" sibTransId="{AA2FD4CA-0514-4FA9-ADBC-76A76250994A}"/>
    <dgm:cxn modelId="{294DAC84-7F9C-4F95-B9F5-7EE319D2E9F1}" type="presOf" srcId="{70C7AD4A-A38F-4A55-9249-E5EE605918B9}" destId="{CF0D029D-0F2C-412C-AEB3-A7A0282510E5}" srcOrd="0" destOrd="0" presId="urn:microsoft.com/office/officeart/2005/8/layout/chevron2"/>
    <dgm:cxn modelId="{8BA5FD7D-4875-49F5-BADD-CF002B4994BC}" srcId="{23545252-A3CE-4467-B99B-BADA19ED4824}" destId="{96E088A9-9E3C-40E8-BB79-7171735F6148}" srcOrd="1" destOrd="0" parTransId="{33C2440E-CE12-420C-B2FD-9B928EFE0EE4}" sibTransId="{E31896E9-75B7-4C4F-960F-DEB049422D82}"/>
    <dgm:cxn modelId="{467A138B-B643-4460-9B88-F6BB2EBEC437}" type="presOf" srcId="{309F61DF-4024-4AA2-AEB3-BAF9E0943A8C}" destId="{7995F9FC-61C1-4B89-A2C9-F7B1BB663213}" srcOrd="0" destOrd="0" presId="urn:microsoft.com/office/officeart/2005/8/layout/chevron2"/>
    <dgm:cxn modelId="{8DDF6E12-6674-442E-A52F-AC9DA4D57A98}" type="presOf" srcId="{56E3A208-1317-4039-9FC6-52D8A2E9597B}" destId="{D46FA009-8004-4EC1-B1ED-21FAC0B08145}" srcOrd="0" destOrd="0" presId="urn:microsoft.com/office/officeart/2005/8/layout/chevron2"/>
    <dgm:cxn modelId="{C072B642-43C8-444F-964F-93C23C3D19C9}" type="presOf" srcId="{9484D16B-5E90-4715-A235-DAF5D16A9444}" destId="{562E1FC7-1CC2-4240-8D70-7DB75E2ABE83}" srcOrd="0" destOrd="0" presId="urn:microsoft.com/office/officeart/2005/8/layout/chevron2"/>
    <dgm:cxn modelId="{85095147-D367-4103-8A54-EAD7DB19A98D}" srcId="{96E088A9-9E3C-40E8-BB79-7171735F6148}" destId="{4CB8185F-B6B8-413E-9967-FF41B2002190}" srcOrd="0" destOrd="0" parTransId="{F562C504-7675-41F0-9C60-A8735E4FA274}" sibTransId="{86DF60FF-A32B-40FD-ABF3-00A091B53812}"/>
    <dgm:cxn modelId="{57D3A1D8-574E-4259-AFE4-07F53CE3C545}" type="presParOf" srcId="{E028D43D-6877-425D-AB2C-B4304F8F95EE}" destId="{A63715A5-1040-4E62-A900-84EFE19E7B9D}" srcOrd="0" destOrd="0" presId="urn:microsoft.com/office/officeart/2005/8/layout/chevron2"/>
    <dgm:cxn modelId="{25713CB1-5B00-4CF0-9203-84A33149063C}" type="presParOf" srcId="{A63715A5-1040-4E62-A900-84EFE19E7B9D}" destId="{562E1FC7-1CC2-4240-8D70-7DB75E2ABE83}" srcOrd="0" destOrd="0" presId="urn:microsoft.com/office/officeart/2005/8/layout/chevron2"/>
    <dgm:cxn modelId="{D5718EED-CD2A-4C1D-B9C6-15DA2E9D9BA3}" type="presParOf" srcId="{A63715A5-1040-4E62-A900-84EFE19E7B9D}" destId="{7995F9FC-61C1-4B89-A2C9-F7B1BB663213}" srcOrd="1" destOrd="0" presId="urn:microsoft.com/office/officeart/2005/8/layout/chevron2"/>
    <dgm:cxn modelId="{200CED9C-6F0D-4CA5-B07C-2017FF4E066E}" type="presParOf" srcId="{E028D43D-6877-425D-AB2C-B4304F8F95EE}" destId="{B568557C-8D51-4C45-A53D-CA84C5A0FBDB}" srcOrd="1" destOrd="0" presId="urn:microsoft.com/office/officeart/2005/8/layout/chevron2"/>
    <dgm:cxn modelId="{03D13328-D5D4-49CA-911E-1A8C9F2F6483}" type="presParOf" srcId="{E028D43D-6877-425D-AB2C-B4304F8F95EE}" destId="{1613C73D-8D8E-4F1A-8E69-42DE340F07EB}" srcOrd="2" destOrd="0" presId="urn:microsoft.com/office/officeart/2005/8/layout/chevron2"/>
    <dgm:cxn modelId="{1691AEBA-3864-4EF5-89E8-FF5932AACF99}" type="presParOf" srcId="{1613C73D-8D8E-4F1A-8E69-42DE340F07EB}" destId="{D0B0A699-4069-4333-84AE-46CECD794833}" srcOrd="0" destOrd="0" presId="urn:microsoft.com/office/officeart/2005/8/layout/chevron2"/>
    <dgm:cxn modelId="{106C6532-C146-4A41-A8AE-550B6018DD55}" type="presParOf" srcId="{1613C73D-8D8E-4F1A-8E69-42DE340F07EB}" destId="{56F6CBD3-1DDA-4B4D-872D-C1B9F7CD02B8}" srcOrd="1" destOrd="0" presId="urn:microsoft.com/office/officeart/2005/8/layout/chevron2"/>
    <dgm:cxn modelId="{BAAEDBAB-FA42-4781-AEB0-C15ECA7B58AF}" type="presParOf" srcId="{E028D43D-6877-425D-AB2C-B4304F8F95EE}" destId="{A832A6DA-0714-48DF-A1B7-57C8DAA76140}" srcOrd="3" destOrd="0" presId="urn:microsoft.com/office/officeart/2005/8/layout/chevron2"/>
    <dgm:cxn modelId="{5610666E-62B5-4029-97F2-D0AF33BC119F}" type="presParOf" srcId="{E028D43D-6877-425D-AB2C-B4304F8F95EE}" destId="{5C59EBB8-378C-42C3-96DB-FBB4EFBA1439}" srcOrd="4" destOrd="0" presId="urn:microsoft.com/office/officeart/2005/8/layout/chevron2"/>
    <dgm:cxn modelId="{F30347EE-5AC9-4859-83BC-6B9CA2F4D850}" type="presParOf" srcId="{5C59EBB8-378C-42C3-96DB-FBB4EFBA1439}" destId="{D46FA009-8004-4EC1-B1ED-21FAC0B08145}" srcOrd="0" destOrd="0" presId="urn:microsoft.com/office/officeart/2005/8/layout/chevron2"/>
    <dgm:cxn modelId="{56AA3CA0-C4BB-4F54-85DB-B47560724929}" type="presParOf" srcId="{5C59EBB8-378C-42C3-96DB-FBB4EFBA1439}" destId="{CF0D029D-0F2C-412C-AEB3-A7A0282510E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7B09502-97FB-6FA4-B9DB-43A691660A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80475125-0EFB-FD96-25F7-93B46DB390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9CB01AED-A97B-2062-7970-156FA2D38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04/02/2025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C963AF96-3693-C269-A204-BD09BB24E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DDAD79FF-CC1F-2E5F-7613-53E0D4A32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Imagen 6">
            <a:extLst>
              <a:ext uri="{FF2B5EF4-FFF2-40B4-BE49-F238E27FC236}">
                <a16:creationId xmlns="" xmlns:a16="http://schemas.microsoft.com/office/drawing/2014/main" id="{CECDB87F-E7E6-A041-9A5C-5391924597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405" y="6046293"/>
            <a:ext cx="12232810" cy="85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353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491EF00-0C83-270F-5728-475AEED38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80CE7D0C-29CE-DBFF-A2E7-3E05381B72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C3B7321D-8B2D-B077-B38E-3E021C122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04/02/2025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22ADD394-7B24-EAB0-6A3F-E3BFD2F94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04ACD5B8-3951-01F1-732C-602A61C39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Imagen 6">
            <a:extLst>
              <a:ext uri="{FF2B5EF4-FFF2-40B4-BE49-F238E27FC236}">
                <a16:creationId xmlns="" xmlns:a16="http://schemas.microsoft.com/office/drawing/2014/main" id="{0627877D-8995-8DD4-7238-08C135C1F9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405" y="6046293"/>
            <a:ext cx="12232810" cy="85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25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155C897F-DE12-50E2-896B-C377F9F396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70EFA5DB-5C72-898E-288E-37BB2D643C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ADF1879D-5DED-FF0F-C962-4166EEACB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04/02/2025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DDFF3326-D666-68BB-0A86-BD66C6C88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81990BDA-5140-7B55-D230-BBBB2BED6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Imagen 6">
            <a:extLst>
              <a:ext uri="{FF2B5EF4-FFF2-40B4-BE49-F238E27FC236}">
                <a16:creationId xmlns="" xmlns:a16="http://schemas.microsoft.com/office/drawing/2014/main" id="{2873B33B-EDEE-0B32-368F-6EEBE440C7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405" y="6046293"/>
            <a:ext cx="12232810" cy="85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618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04/02/2025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Rectángulo 5"/>
          <p:cNvSpPr/>
          <p:nvPr userDrawn="1"/>
        </p:nvSpPr>
        <p:spPr>
          <a:xfrm>
            <a:off x="0" y="6721475"/>
            <a:ext cx="12192000" cy="136525"/>
          </a:xfrm>
          <a:prstGeom prst="rect">
            <a:avLst/>
          </a:prstGeom>
          <a:solidFill>
            <a:srgbClr val="6026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2206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04/02/2025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Rectángulo 5"/>
          <p:cNvSpPr/>
          <p:nvPr userDrawn="1"/>
        </p:nvSpPr>
        <p:spPr>
          <a:xfrm>
            <a:off x="10172700" y="6716120"/>
            <a:ext cx="2019300" cy="156183"/>
          </a:xfrm>
          <a:prstGeom prst="rect">
            <a:avLst/>
          </a:prstGeom>
          <a:solidFill>
            <a:srgbClr val="6026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6"/>
          <p:cNvSpPr/>
          <p:nvPr userDrawn="1"/>
        </p:nvSpPr>
        <p:spPr>
          <a:xfrm>
            <a:off x="7821274" y="6716120"/>
            <a:ext cx="2019300" cy="156183"/>
          </a:xfrm>
          <a:prstGeom prst="rect">
            <a:avLst/>
          </a:prstGeom>
          <a:solidFill>
            <a:srgbClr val="6026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ángulo 7"/>
          <p:cNvSpPr/>
          <p:nvPr userDrawn="1"/>
        </p:nvSpPr>
        <p:spPr>
          <a:xfrm>
            <a:off x="5469848" y="6716120"/>
            <a:ext cx="2019300" cy="156183"/>
          </a:xfrm>
          <a:prstGeom prst="rect">
            <a:avLst/>
          </a:prstGeom>
          <a:solidFill>
            <a:srgbClr val="6026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5416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04/02/2025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Rectángulo 5"/>
          <p:cNvSpPr/>
          <p:nvPr userDrawn="1"/>
        </p:nvSpPr>
        <p:spPr>
          <a:xfrm>
            <a:off x="4038601" y="1690688"/>
            <a:ext cx="533400" cy="5167312"/>
          </a:xfrm>
          <a:prstGeom prst="rect">
            <a:avLst/>
          </a:prstGeom>
          <a:solidFill>
            <a:srgbClr val="6026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7" name="Imagen 6">
            <a:extLst>
              <a:ext uri="{FF2B5EF4-FFF2-40B4-BE49-F238E27FC236}">
                <a16:creationId xmlns="" xmlns:a16="http://schemas.microsoft.com/office/drawing/2014/main" id="{2873B33B-EDEE-0B32-368F-6EEBE440C7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405" y="6046293"/>
            <a:ext cx="12232810" cy="853747"/>
          </a:xfrm>
          <a:prstGeom prst="rect">
            <a:avLst/>
          </a:prstGeom>
        </p:spPr>
      </p:pic>
      <p:sp>
        <p:nvSpPr>
          <p:cNvPr id="8" name="Rectángulo 7"/>
          <p:cNvSpPr/>
          <p:nvPr userDrawn="1"/>
        </p:nvSpPr>
        <p:spPr>
          <a:xfrm rot="5400000">
            <a:off x="6035183" y="-6077794"/>
            <a:ext cx="101227" cy="12212408"/>
          </a:xfrm>
          <a:prstGeom prst="rect">
            <a:avLst/>
          </a:prstGeom>
          <a:solidFill>
            <a:srgbClr val="D42B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7710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226BD0A2-97ED-4853-CBF4-2E23C02DF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4C277929-9C5C-1015-5100-19AA968BF3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8AB663AE-D0DE-45A2-5E9F-EB8748902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04/02/2025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70752177-D2BA-58E4-E52C-176B8134B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CADAA62E-6604-8A95-6D1C-C5A2169FB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3391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E1A231F-B3C1-FB38-BFFA-46549193B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DA244CD8-4269-2C93-11B0-0826E61892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D0585F9E-E225-C2EC-4553-FE36F8198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04/02/2025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00139B98-0647-1CD7-0656-3DB2C68A0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2DB8A394-AEF3-6AD4-193B-A82B1131B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Imagen 6">
            <a:extLst>
              <a:ext uri="{FF2B5EF4-FFF2-40B4-BE49-F238E27FC236}">
                <a16:creationId xmlns="" xmlns:a16="http://schemas.microsoft.com/office/drawing/2014/main" id="{C268B33E-A3B7-06CF-BCA9-0CDB197DFC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405" y="6046293"/>
            <a:ext cx="12232810" cy="85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216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E56E0CC-8096-9FBA-4935-BD4ADA17C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FD3B631E-E3F1-323C-EE2B-7C40EC057E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3BE6AED6-EF21-B2B4-4DD4-9C102AB120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080F6338-DE84-962F-A389-F73CCD4E8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04/02/2025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1EA644A8-203B-0717-80AC-D43A6E86F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F441C63F-239F-F994-FEA7-6E70D20C6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pic>
        <p:nvPicPr>
          <p:cNvPr id="8" name="Imagen 7">
            <a:extLst>
              <a:ext uri="{FF2B5EF4-FFF2-40B4-BE49-F238E27FC236}">
                <a16:creationId xmlns="" xmlns:a16="http://schemas.microsoft.com/office/drawing/2014/main" id="{FE7BE3DD-F227-186E-78A3-45F74BB5A7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405" y="6046293"/>
            <a:ext cx="12232810" cy="85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836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520A150-13D1-C50C-3589-7D8D951B4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4585D1D9-0A28-7615-8F7C-9F60083EA3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40D77CE2-09CF-5051-5D23-B5F17D8073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3DF5EC4C-1C78-56AB-62D2-41D4051FCC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="" xmlns:a16="http://schemas.microsoft.com/office/drawing/2014/main" id="{5E21783D-72F9-A5F6-A170-532881C7D4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="" xmlns:a16="http://schemas.microsoft.com/office/drawing/2014/main" id="{486886A9-FA9D-BB18-A0C6-3B1746888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04/02/2025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="" xmlns:a16="http://schemas.microsoft.com/office/drawing/2014/main" id="{502F9CD2-2FED-D787-3F0F-DBFCE06C2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="" xmlns:a16="http://schemas.microsoft.com/office/drawing/2014/main" id="{99AF1313-F0AB-E1FD-A1D2-694F8AB32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pic>
        <p:nvPicPr>
          <p:cNvPr id="10" name="Imagen 9">
            <a:extLst>
              <a:ext uri="{FF2B5EF4-FFF2-40B4-BE49-F238E27FC236}">
                <a16:creationId xmlns="" xmlns:a16="http://schemas.microsoft.com/office/drawing/2014/main" id="{E1DBAD3C-26DC-540F-4A3A-8893595D8D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405" y="6046293"/>
            <a:ext cx="12232810" cy="85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721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9A5191E-D483-867F-2E26-1B28E6DEC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437C2AAD-E47A-8939-07EB-BDFABA62F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04/02/2025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828B809C-9064-EEE2-D53B-45647BE15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B796BB16-3243-A2BE-5792-2D3A4DE27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pic>
        <p:nvPicPr>
          <p:cNvPr id="6" name="Imagen 5">
            <a:extLst>
              <a:ext uri="{FF2B5EF4-FFF2-40B4-BE49-F238E27FC236}">
                <a16:creationId xmlns="" xmlns:a16="http://schemas.microsoft.com/office/drawing/2014/main" id="{B104ED0C-C5C2-127B-6BDC-FE013E1F0FA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405" y="6046293"/>
            <a:ext cx="12232810" cy="85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172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="" xmlns:a16="http://schemas.microsoft.com/office/drawing/2014/main" id="{629DD97B-2277-4BB0-5308-DFED170A1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04/02/2025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="" xmlns:a16="http://schemas.microsoft.com/office/drawing/2014/main" id="{4F91308B-A599-D62E-C5D7-8F04FB170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51F5C1E4-75F3-805B-A2C7-83FD49AB2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B599F896-54D7-A9EF-A566-44EEC74A31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405" y="6046293"/>
            <a:ext cx="12232810" cy="85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504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66CD736-C307-21E9-8AAC-6BD57B462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BAA36E5E-0E5B-35C0-94AD-D05E7F3DD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65357E0D-C8B1-D40A-8E51-877574447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0D89B72D-5918-4321-2310-6B47C9584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04/02/2025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048149C8-E0E9-4D78-55F1-E6EE72E68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9B34A175-5542-605F-BEDB-30B696258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pic>
        <p:nvPicPr>
          <p:cNvPr id="8" name="Imagen 7">
            <a:extLst>
              <a:ext uri="{FF2B5EF4-FFF2-40B4-BE49-F238E27FC236}">
                <a16:creationId xmlns="" xmlns:a16="http://schemas.microsoft.com/office/drawing/2014/main" id="{8D09A804-C894-D1D7-F909-627BCA1E0E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405" y="6046293"/>
            <a:ext cx="12232810" cy="85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682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E7CFB76-80A2-024D-7F99-19DFFBBED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="" xmlns:a16="http://schemas.microsoft.com/office/drawing/2014/main" id="{7A95629D-D10D-732B-F462-67FE79A508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AC258E14-02C5-E96E-0CA2-E1E1A9AACC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CA2E058C-892D-066C-8574-5DB93BFEE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5B4BD-E99F-A94F-A231-7F3F8292C98C}" type="datetimeFigureOut">
              <a:rPr lang="es-MX" smtClean="0"/>
              <a:t>04/02/2025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801006FD-1060-E294-C0BE-1588417BC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E5E8CA94-E50B-9395-8B1D-652477F7F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pic>
        <p:nvPicPr>
          <p:cNvPr id="8" name="Imagen 7">
            <a:extLst>
              <a:ext uri="{FF2B5EF4-FFF2-40B4-BE49-F238E27FC236}">
                <a16:creationId xmlns="" xmlns:a16="http://schemas.microsoft.com/office/drawing/2014/main" id="{70B6148C-2B02-CCA8-CFA6-E950D9E866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405" y="6046293"/>
            <a:ext cx="12232810" cy="85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981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7603A810-959A-D1A3-B7FB-6451F36D1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3880F21C-F4C3-3635-585F-5A99917DC8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DE73820F-C2EB-DB19-7AA6-7250B7E521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5B4BD-E99F-A94F-A231-7F3F8292C98C}" type="datetimeFigureOut">
              <a:rPr lang="es-MX" smtClean="0"/>
              <a:t>04/02/2025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6EC67AF4-3655-A8B4-6300-A8ED6F6D5F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2D6C347D-594E-8093-B854-F0EDFC47F3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A0DA3-0F5C-B84D-9D5F-C5059644BF98}" type="slidenum">
              <a:rPr lang="es-MX" smtClean="0"/>
              <a:t>‹Nº›</a:t>
            </a:fld>
            <a:endParaRPr lang="es-MX"/>
          </a:p>
        </p:txBody>
      </p:sp>
      <p:pic>
        <p:nvPicPr>
          <p:cNvPr id="11" name="Imagen 10">
            <a:extLst>
              <a:ext uri="{FF2B5EF4-FFF2-40B4-BE49-F238E27FC236}">
                <a16:creationId xmlns="" xmlns:a16="http://schemas.microsoft.com/office/drawing/2014/main" id="{F3B724B0-FEDD-A9DB-7110-8BF548505B12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0" y="378000"/>
            <a:ext cx="2695918" cy="64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973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8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7653582-6405-6BDF-964A-692C558AF4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744" y="2263697"/>
            <a:ext cx="10308731" cy="2948509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es-MX" sz="4000" b="1" kern="100" dirty="0" smtClean="0">
                <a:solidFill>
                  <a:srgbClr val="3B3838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Primera Capacitación </a:t>
            </a:r>
            <a:r>
              <a:rPr lang="es-MX" sz="4000" b="1" kern="100" dirty="0">
                <a:solidFill>
                  <a:srgbClr val="3B3838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s-MX" sz="4000" b="1" kern="100" dirty="0" smtClean="0">
                <a:solidFill>
                  <a:srgbClr val="3B3838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Servidoras y Servidores Públicos </a:t>
            </a:r>
            <a:r>
              <a:rPr lang="es-MX" sz="4000" b="1" kern="100" dirty="0">
                <a:solidFill>
                  <a:srgbClr val="3B3838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 Instituto Morelense de Procesos </a:t>
            </a:r>
            <a:r>
              <a:rPr lang="es-MX" sz="4000" b="1" kern="100" dirty="0" smtClean="0">
                <a:solidFill>
                  <a:srgbClr val="3B3838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Electorales </a:t>
            </a:r>
            <a:r>
              <a:rPr lang="es-MX" sz="4000" b="1" kern="100" dirty="0">
                <a:solidFill>
                  <a:srgbClr val="3B3838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Participación Ciudadana </a:t>
            </a:r>
            <a:r>
              <a:rPr lang="es-MX" sz="4000" b="1" kern="100" dirty="0" smtClean="0">
                <a:solidFill>
                  <a:srgbClr val="3B3838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acreditación, para fungir </a:t>
            </a:r>
            <a:r>
              <a:rPr lang="es-MX" sz="4000" b="1" kern="100" dirty="0">
                <a:solidFill>
                  <a:srgbClr val="3B3838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como </a:t>
            </a:r>
            <a:r>
              <a:rPr lang="es-MX" sz="4000" b="1" kern="100" dirty="0" smtClean="0">
                <a:solidFill>
                  <a:srgbClr val="3B3838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Enlaces de </a:t>
            </a:r>
            <a:r>
              <a:rPr lang="es-MX" sz="4000" b="1" kern="100" dirty="0">
                <a:solidFill>
                  <a:srgbClr val="3B3838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 Juntas Electorales </a:t>
            </a:r>
            <a:r>
              <a:rPr lang="es-MX" sz="4000" b="1" kern="100" dirty="0" smtClean="0">
                <a:solidFill>
                  <a:srgbClr val="3B3838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Municipales</a:t>
            </a:r>
            <a:endParaRPr lang="es-MX" sz="4000" dirty="0">
              <a:latin typeface="Century Gothic" panose="020B050202020202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8F237943-1245-2641-E2B3-DDACD77E21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7109" y="5212206"/>
            <a:ext cx="9144000" cy="485328"/>
          </a:xfrm>
        </p:spPr>
        <p:txBody>
          <a:bodyPr>
            <a:noAutofit/>
          </a:bodyPr>
          <a:lstStyle/>
          <a:p>
            <a:r>
              <a:rPr lang="es-MX" sz="2800" b="1" dirty="0">
                <a:latin typeface="Century Gothic" panose="020B0502020202020204" pitchFamily="34" charset="0"/>
              </a:rPr>
              <a:t>Elección de Autoridades Auxiliares </a:t>
            </a:r>
            <a:r>
              <a:rPr lang="es-MX" sz="2800" b="1" dirty="0" smtClean="0">
                <a:latin typeface="Century Gothic" panose="020B0502020202020204" pitchFamily="34" charset="0"/>
              </a:rPr>
              <a:t>Municipales</a:t>
            </a:r>
          </a:p>
          <a:p>
            <a:r>
              <a:rPr lang="es-MX" sz="2800" b="1" dirty="0" smtClean="0">
                <a:latin typeface="Century Gothic" panose="020B0502020202020204" pitchFamily="34" charset="0"/>
              </a:rPr>
              <a:t>2025</a:t>
            </a:r>
            <a:endParaRPr lang="es-MX" sz="2800" b="1" dirty="0">
              <a:latin typeface="Century Gothic" panose="020B0502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99DFA9FB-F156-459B-22AD-7D2E042C64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744" y="144965"/>
            <a:ext cx="1859929" cy="1166225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1455090" y="144965"/>
            <a:ext cx="306659" cy="2118732"/>
          </a:xfrm>
          <a:prstGeom prst="rect">
            <a:avLst/>
          </a:prstGeom>
          <a:solidFill>
            <a:srgbClr val="D42B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D42B84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433" y="144965"/>
            <a:ext cx="3239352" cy="1080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738" y="149023"/>
            <a:ext cx="3239352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22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74785" y="1859340"/>
            <a:ext cx="112189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>
              <a:buFont typeface="+mj-lt"/>
              <a:buAutoNum type="alphaLcPeriod" startAt="4"/>
            </a:pPr>
            <a:r>
              <a:rPr lang="es-MX" sz="2400" dirty="0">
                <a:solidFill>
                  <a:prstClr val="black"/>
                </a:solidFill>
                <a:latin typeface="Century Gothic" panose="020B0502020202020204" pitchFamily="34" charset="0"/>
              </a:rPr>
              <a:t>Las demás previsiones que sean necesarias; como lo es el día en el que se llevará a cabo la elección, el horario de recepción de votos, la autoridad a la que se remitirán los resultados, la autoridad que calificará la elección, los medios de impugnación y los ciudadanos que tendrán personalidad para presentarlos, así como la autoridad competente para resolverlos y, en su caso los periodos de proselitismo o promoción, etc. (Importante verificar si hay lineamientos en el Municipio).</a:t>
            </a:r>
          </a:p>
        </p:txBody>
      </p:sp>
    </p:spTree>
    <p:extLst>
      <p:ext uri="{BB962C8B-B14F-4D97-AF65-F5344CB8AC3E}">
        <p14:creationId xmlns:p14="http://schemas.microsoft.com/office/powerpoint/2010/main" val="355273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ángulo 19"/>
          <p:cNvSpPr/>
          <p:nvPr/>
        </p:nvSpPr>
        <p:spPr>
          <a:xfrm>
            <a:off x="492678" y="3125585"/>
            <a:ext cx="2800904" cy="34764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ectángulo 10"/>
          <p:cNvSpPr/>
          <p:nvPr/>
        </p:nvSpPr>
        <p:spPr>
          <a:xfrm>
            <a:off x="353502" y="2479118"/>
            <a:ext cx="306659" cy="2118732"/>
          </a:xfrm>
          <a:prstGeom prst="rect">
            <a:avLst/>
          </a:prstGeom>
          <a:solidFill>
            <a:srgbClr val="D42B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D42B84"/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6677377" y="3343388"/>
            <a:ext cx="212231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  <a:latin typeface="Gilroy Light" panose="00000400000000000000" pitchFamily="50" charset="0"/>
              </a:rPr>
              <a:t>Imagen</a:t>
            </a:r>
            <a:endParaRPr lang="es-MX" dirty="0">
              <a:solidFill>
                <a:schemeClr val="bg1"/>
              </a:solidFill>
              <a:latin typeface="Gilroy Light" panose="00000400000000000000" pitchFamily="50" charset="0"/>
            </a:endParaRPr>
          </a:p>
        </p:txBody>
      </p:sp>
      <p:sp>
        <p:nvSpPr>
          <p:cNvPr id="12" name="Título 3">
            <a:extLst>
              <a:ext uri="{FF2B5EF4-FFF2-40B4-BE49-F238E27FC236}">
                <a16:creationId xmlns:a16="http://schemas.microsoft.com/office/drawing/2014/main" xmlns="" id="{3CE0D2A9-CF5A-1A6E-CB8D-0E75D6298B02}"/>
              </a:ext>
            </a:extLst>
          </p:cNvPr>
          <p:cNvSpPr txBox="1">
            <a:spLocks/>
          </p:cNvSpPr>
          <p:nvPr/>
        </p:nvSpPr>
        <p:spPr>
          <a:xfrm>
            <a:off x="1070057" y="1361869"/>
            <a:ext cx="9914270" cy="4567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es-MX" sz="3200" dirty="0">
              <a:solidFill>
                <a:srgbClr val="D42B84"/>
              </a:solidFill>
            </a:endParaRPr>
          </a:p>
        </p:txBody>
      </p:sp>
      <p:pic>
        <p:nvPicPr>
          <p:cNvPr id="1026" name="Picture 2" descr="InOncology.es | Apoyo psicológico para personas con cánc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69" y="4064864"/>
            <a:ext cx="2979838" cy="1597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127" y="273839"/>
            <a:ext cx="3239352" cy="10800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83" y="137673"/>
            <a:ext cx="1359306" cy="1164654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3432758" y="2294530"/>
            <a:ext cx="820634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s-MX" sz="4400" b="1" dirty="0" smtClean="0">
                <a:solidFill>
                  <a:schemeClr val="accent2">
                    <a:lumMod val="50000"/>
                  </a:schemeClr>
                </a:solidFill>
                <a:latin typeface="Gilroy ExtraBold" panose="00000900000000000000" pitchFamily="50" charset="0"/>
                <a:ea typeface="+mj-ea"/>
                <a:cs typeface="Arial" panose="020B0604020202020204" pitchFamily="34" charset="0"/>
              </a:rPr>
              <a:t>Paridad </a:t>
            </a:r>
            <a:r>
              <a:rPr lang="es-MX" sz="4400" b="1" dirty="0">
                <a:solidFill>
                  <a:schemeClr val="accent2">
                    <a:lumMod val="50000"/>
                  </a:schemeClr>
                </a:solidFill>
                <a:latin typeface="Gilroy ExtraBold" panose="00000900000000000000" pitchFamily="50" charset="0"/>
                <a:ea typeface="+mj-ea"/>
                <a:cs typeface="Arial" panose="020B0604020202020204" pitchFamily="34" charset="0"/>
              </a:rPr>
              <a:t>de Género en las Convocatorias </a:t>
            </a:r>
            <a:r>
              <a:rPr lang="es-MX" sz="4400" b="1" dirty="0" smtClean="0">
                <a:solidFill>
                  <a:schemeClr val="accent2">
                    <a:lumMod val="50000"/>
                  </a:schemeClr>
                </a:solidFill>
                <a:latin typeface="Gilroy ExtraBold" panose="00000900000000000000" pitchFamily="50" charset="0"/>
                <a:ea typeface="+mj-ea"/>
                <a:cs typeface="Arial" panose="020B0604020202020204" pitchFamily="34" charset="0"/>
              </a:rPr>
              <a:t>de </a:t>
            </a:r>
            <a:r>
              <a:rPr lang="es-MX" sz="4400" b="1" dirty="0">
                <a:solidFill>
                  <a:schemeClr val="accent2">
                    <a:lumMod val="50000"/>
                  </a:schemeClr>
                </a:solidFill>
                <a:latin typeface="Gilroy ExtraBold" panose="00000900000000000000" pitchFamily="50" charset="0"/>
                <a:ea typeface="+mj-ea"/>
                <a:cs typeface="Arial" panose="020B0604020202020204" pitchFamily="34" charset="0"/>
              </a:rPr>
              <a:t>la Elección de Autoridades Auxiliares Municipales del año 2025 </a:t>
            </a:r>
          </a:p>
        </p:txBody>
      </p:sp>
    </p:spTree>
    <p:extLst>
      <p:ext uri="{BB962C8B-B14F-4D97-AF65-F5344CB8AC3E}">
        <p14:creationId xmlns:p14="http://schemas.microsoft.com/office/powerpoint/2010/main" val="152514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ángulo 19"/>
          <p:cNvSpPr/>
          <p:nvPr/>
        </p:nvSpPr>
        <p:spPr>
          <a:xfrm>
            <a:off x="492678" y="2479118"/>
            <a:ext cx="3367056" cy="41229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ectángulo 10"/>
          <p:cNvSpPr/>
          <p:nvPr/>
        </p:nvSpPr>
        <p:spPr>
          <a:xfrm>
            <a:off x="353502" y="2479118"/>
            <a:ext cx="306659" cy="2118732"/>
          </a:xfrm>
          <a:prstGeom prst="rect">
            <a:avLst/>
          </a:prstGeom>
          <a:solidFill>
            <a:srgbClr val="D42B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D42B84"/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6677377" y="3343388"/>
            <a:ext cx="212231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  <a:latin typeface="Gilroy Light" panose="00000400000000000000" pitchFamily="50" charset="0"/>
              </a:rPr>
              <a:t>Imagen</a:t>
            </a:r>
            <a:endParaRPr lang="es-MX" dirty="0">
              <a:solidFill>
                <a:schemeClr val="bg1"/>
              </a:solidFill>
              <a:latin typeface="Gilroy Light" panose="00000400000000000000" pitchFamily="50" charset="0"/>
            </a:endParaRPr>
          </a:p>
        </p:txBody>
      </p:sp>
      <p:sp>
        <p:nvSpPr>
          <p:cNvPr id="12" name="Título 3">
            <a:extLst>
              <a:ext uri="{FF2B5EF4-FFF2-40B4-BE49-F238E27FC236}">
                <a16:creationId xmlns:a16="http://schemas.microsoft.com/office/drawing/2014/main" xmlns="" id="{3CE0D2A9-CF5A-1A6E-CB8D-0E75D6298B02}"/>
              </a:ext>
            </a:extLst>
          </p:cNvPr>
          <p:cNvSpPr txBox="1">
            <a:spLocks/>
          </p:cNvSpPr>
          <p:nvPr/>
        </p:nvSpPr>
        <p:spPr>
          <a:xfrm>
            <a:off x="1070057" y="1361869"/>
            <a:ext cx="9914270" cy="4567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es-MX" sz="3200" dirty="0">
              <a:solidFill>
                <a:srgbClr val="D42B84"/>
              </a:solidFill>
            </a:endParaRPr>
          </a:p>
        </p:txBody>
      </p:sp>
      <p:sp>
        <p:nvSpPr>
          <p:cNvPr id="13" name="Marcador de contenido 1">
            <a:extLst>
              <a:ext uri="{FF2B5EF4-FFF2-40B4-BE49-F238E27FC236}">
                <a16:creationId xmlns:a16="http://schemas.microsoft.com/office/drawing/2014/main" xmlns="" id="{1E2C9133-9278-4975-9648-048C946496D0}"/>
              </a:ext>
            </a:extLst>
          </p:cNvPr>
          <p:cNvSpPr txBox="1">
            <a:spLocks/>
          </p:cNvSpPr>
          <p:nvPr/>
        </p:nvSpPr>
        <p:spPr>
          <a:xfrm>
            <a:off x="4481386" y="2657678"/>
            <a:ext cx="6978827" cy="282465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2400" dirty="0"/>
              <a:t>P</a:t>
            </a:r>
            <a:r>
              <a:rPr lang="es-MX" sz="2400" dirty="0" smtClean="0"/>
              <a:t>articipación </a:t>
            </a:r>
            <a:r>
              <a:rPr lang="es-MX" sz="2400" dirty="0"/>
              <a:t>y representación equilibrada de mujeres y hombres en los puestos de poder y de toma de decisiones en todas las esferas de la vida (política, económica y social). Se considera actualmente un indicador para medir la calidad democrática de los países</a:t>
            </a:r>
            <a:r>
              <a:rPr lang="es-MX" sz="2400" dirty="0" smtClean="0"/>
              <a:t>.</a:t>
            </a:r>
          </a:p>
          <a:p>
            <a:pPr algn="r"/>
            <a:r>
              <a:rPr lang="es-MX" dirty="0" smtClean="0"/>
              <a:t>INMUJERES (2020)</a:t>
            </a:r>
            <a:endParaRPr lang="es-MX" dirty="0"/>
          </a:p>
          <a:p>
            <a:pPr algn="just"/>
            <a:endParaRPr lang="es-MX" sz="2000" dirty="0"/>
          </a:p>
        </p:txBody>
      </p:sp>
      <p:pic>
        <p:nvPicPr>
          <p:cNvPr id="1026" name="Picture 2" descr="InOncology.es | Apoyo psicológico para personas con cánc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44" y="3343388"/>
            <a:ext cx="3988708" cy="2138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127" y="273839"/>
            <a:ext cx="3239352" cy="10800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83" y="137673"/>
            <a:ext cx="1359306" cy="1164654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3859734" y="1646882"/>
            <a:ext cx="6162291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s-MX" sz="4400" b="1" dirty="0">
                <a:solidFill>
                  <a:schemeClr val="accent2">
                    <a:lumMod val="50000"/>
                  </a:schemeClr>
                </a:solidFill>
                <a:latin typeface="Gilroy ExtraBold" panose="00000900000000000000" pitchFamily="50" charset="0"/>
                <a:ea typeface="+mj-ea"/>
                <a:cs typeface="Arial" panose="020B0604020202020204" pitchFamily="34" charset="0"/>
              </a:rPr>
              <a:t>Paridad </a:t>
            </a:r>
          </a:p>
        </p:txBody>
      </p:sp>
    </p:spTree>
    <p:extLst>
      <p:ext uri="{BB962C8B-B14F-4D97-AF65-F5344CB8AC3E}">
        <p14:creationId xmlns:p14="http://schemas.microsoft.com/office/powerpoint/2010/main" val="217636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xmlns="" id="{DDFA18F2-FB8C-56D1-1F42-E7EA3A9B8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8617" y="229714"/>
            <a:ext cx="4946073" cy="1325563"/>
          </a:xfrm>
        </p:spPr>
        <p:txBody>
          <a:bodyPr>
            <a:noAutofit/>
          </a:bodyPr>
          <a:lstStyle/>
          <a:p>
            <a:pPr algn="just"/>
            <a:r>
              <a:rPr lang="es-MX" b="1" dirty="0" smtClean="0">
                <a:solidFill>
                  <a:schemeClr val="accent2">
                    <a:lumMod val="50000"/>
                  </a:schemeClr>
                </a:solidFill>
                <a:latin typeface="Gilroy ExtraBold" panose="00000900000000000000" pitchFamily="50" charset="0"/>
                <a:cs typeface="Arial" panose="020B0604020202020204" pitchFamily="34" charset="0"/>
              </a:rPr>
              <a:t>Marco Jurídico</a:t>
            </a:r>
            <a:endParaRPr lang="es-MX" dirty="0">
              <a:solidFill>
                <a:schemeClr val="accent2">
                  <a:lumMod val="50000"/>
                </a:schemeClr>
              </a:solidFill>
              <a:latin typeface="Gilroy ExtraBold" panose="00000900000000000000" pitchFamily="50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11455090" y="144965"/>
            <a:ext cx="306659" cy="2118732"/>
          </a:xfrm>
          <a:prstGeom prst="rect">
            <a:avLst/>
          </a:prstGeom>
          <a:solidFill>
            <a:srgbClr val="D42B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D42B84"/>
              </a:solidFill>
            </a:endParaRPr>
          </a:p>
        </p:txBody>
      </p:sp>
      <p:graphicFrame>
        <p:nvGraphicFramePr>
          <p:cNvPr id="2" name="Diagrama 1"/>
          <p:cNvGraphicFramePr/>
          <p:nvPr>
            <p:extLst/>
          </p:nvPr>
        </p:nvGraphicFramePr>
        <p:xfrm>
          <a:off x="2440380" y="1555277"/>
          <a:ext cx="9559635" cy="47762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219" y="229714"/>
            <a:ext cx="3239352" cy="10800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83" y="137673"/>
            <a:ext cx="1359306" cy="1164654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519989" y="5408198"/>
            <a:ext cx="9090346" cy="923330"/>
          </a:xfrm>
          <a:prstGeom prst="rect">
            <a:avLst/>
          </a:prstGeom>
          <a:solidFill>
            <a:srgbClr val="D42B84"/>
          </a:solidFill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  <a:latin typeface="Gilroy ExtraBold" panose="00000900000000000000" pitchFamily="50" charset="0"/>
              </a:rPr>
              <a:t>La C.P.E.U.M. establece que todas las personas gozarán de sus Derechos Humanos en condiciones de igualdad y que no existe diferencia entre hombres y mujeres. </a:t>
            </a:r>
            <a:endParaRPr lang="es-MX" dirty="0">
              <a:solidFill>
                <a:schemeClr val="bg1">
                  <a:lumMod val="95000"/>
                </a:schemeClr>
              </a:solidFill>
              <a:latin typeface="Gilroy ExtraBold" panose="000009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95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40336" y="1000635"/>
            <a:ext cx="9858893" cy="1754620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solidFill>
                  <a:srgbClr val="D60093"/>
                </a:solidFill>
                <a:latin typeface="Gilroy ExtraBold"/>
              </a:rPr>
              <a:t>Paridad en Autoridades Auxiliares Morelenses de 2016 a 2022 </a:t>
            </a:r>
            <a:endParaRPr lang="es-MX" sz="3600" b="1" dirty="0">
              <a:solidFill>
                <a:srgbClr val="D60093"/>
              </a:solidFill>
              <a:latin typeface="Gilroy ExtraBold"/>
            </a:endParaRP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1069194" y="2505075"/>
          <a:ext cx="5028394" cy="3091264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2760661">
                  <a:extLst>
                    <a:ext uri="{9D8B030D-6E8A-4147-A177-3AD203B41FA5}">
                      <a16:colId xmlns:a16="http://schemas.microsoft.com/office/drawing/2014/main" xmlns="" val="657421615"/>
                    </a:ext>
                  </a:extLst>
                </a:gridCol>
                <a:gridCol w="2267733">
                  <a:extLst>
                    <a:ext uri="{9D8B030D-6E8A-4147-A177-3AD203B41FA5}">
                      <a16:colId xmlns:a16="http://schemas.microsoft.com/office/drawing/2014/main" xmlns="" val="4208922721"/>
                    </a:ext>
                  </a:extLst>
                </a:gridCol>
              </a:tblGrid>
              <a:tr h="443883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44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2016-2022</a:t>
                      </a:r>
                      <a:endParaRPr lang="es-MX" sz="44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838" marR="45838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5669066"/>
                  </a:ext>
                </a:extLst>
              </a:tr>
              <a:tr h="59620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4000" b="0" dirty="0">
                          <a:effectLst/>
                        </a:rPr>
                        <a:t>Hombres</a:t>
                      </a:r>
                      <a:endParaRPr lang="es-MX" sz="4000" b="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838" marR="458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4000" b="0" dirty="0">
                          <a:effectLst/>
                        </a:rPr>
                        <a:t>Mujeres</a:t>
                      </a:r>
                      <a:endParaRPr lang="es-MX" sz="4000" b="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838" marR="45838" marT="0" marB="0"/>
                </a:tc>
                <a:extLst>
                  <a:ext uri="{0D108BD9-81ED-4DB2-BD59-A6C34878D82A}">
                    <a16:rowId xmlns:a16="http://schemas.microsoft.com/office/drawing/2014/main" xmlns="" val="1987642541"/>
                  </a:ext>
                </a:extLst>
              </a:tr>
              <a:tr h="11710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4000" b="0" dirty="0">
                          <a:effectLst/>
                        </a:rPr>
                        <a:t>884</a:t>
                      </a:r>
                      <a:endParaRPr lang="es-MX" sz="4000" b="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838" marR="458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s-MX" sz="4000" b="0" dirty="0">
                          <a:effectLst/>
                        </a:rPr>
                        <a:t>218</a:t>
                      </a:r>
                      <a:endParaRPr lang="es-MX" sz="4000" b="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838" marR="45838" marT="0" marB="0"/>
                </a:tc>
                <a:extLst>
                  <a:ext uri="{0D108BD9-81ED-4DB2-BD59-A6C34878D82A}">
                    <a16:rowId xmlns:a16="http://schemas.microsoft.com/office/drawing/2014/main" xmlns="" val="2108512544"/>
                  </a:ext>
                </a:extLst>
              </a:tr>
            </a:tbl>
          </a:graphicData>
        </a:graphic>
      </p:graphicFrame>
      <p:sp>
        <p:nvSpPr>
          <p:cNvPr id="9" name="Marcador de contenido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endParaRPr lang="es-MX" dirty="0"/>
          </a:p>
        </p:txBody>
      </p:sp>
      <p:pic>
        <p:nvPicPr>
          <p:cNvPr id="6" name="Imagen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505075"/>
            <a:ext cx="4966855" cy="3684588"/>
          </a:xfrm>
          <a:prstGeom prst="rect">
            <a:avLst/>
          </a:prstGeom>
          <a:noFill/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83" y="137673"/>
            <a:ext cx="1359306" cy="1164654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127" y="273839"/>
            <a:ext cx="3239352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61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Marcador de contenido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31294132"/>
              </p:ext>
            </p:extLst>
          </p:nvPr>
        </p:nvGraphicFramePr>
        <p:xfrm>
          <a:off x="0" y="0"/>
          <a:ext cx="12192000" cy="6334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Marcador de texto 1"/>
          <p:cNvSpPr>
            <a:spLocks noGrp="1"/>
          </p:cNvSpPr>
          <p:nvPr>
            <p:ph type="body" idx="1"/>
          </p:nvPr>
        </p:nvSpPr>
        <p:spPr>
          <a:xfrm>
            <a:off x="7336602" y="1286520"/>
            <a:ext cx="4531283" cy="527994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Aprobado el 24 de enero de 2025.</a:t>
            </a:r>
            <a:endParaRPr lang="es-MX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13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Marcador de contenido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974934314"/>
              </p:ext>
            </p:extLst>
          </p:nvPr>
        </p:nvGraphicFramePr>
        <p:xfrm>
          <a:off x="0" y="33252"/>
          <a:ext cx="12192000" cy="5935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Marcador de texto 1"/>
          <p:cNvSpPr>
            <a:spLocks noGrp="1"/>
          </p:cNvSpPr>
          <p:nvPr>
            <p:ph type="body" idx="1"/>
          </p:nvPr>
        </p:nvSpPr>
        <p:spPr>
          <a:xfrm>
            <a:off x="7519481" y="1319771"/>
            <a:ext cx="4531283" cy="527994"/>
          </a:xfrm>
        </p:spPr>
        <p:txBody>
          <a:bodyPr/>
          <a:lstStyle/>
          <a:p>
            <a:r>
              <a:rPr lang="es-MX" dirty="0" smtClean="0">
                <a:solidFill>
                  <a:schemeClr val="bg1">
                    <a:lumMod val="95000"/>
                  </a:schemeClr>
                </a:solidFill>
              </a:rPr>
              <a:t>Aprobado el 24 de enero de 2025.</a:t>
            </a:r>
            <a:endParaRPr lang="es-MX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00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2875908" y="261774"/>
            <a:ext cx="5887886" cy="741500"/>
          </a:xfrm>
        </p:spPr>
        <p:txBody>
          <a:bodyPr anchor="ctr">
            <a:normAutofit/>
          </a:bodyPr>
          <a:lstStyle/>
          <a:p>
            <a:pPr algn="ctr"/>
            <a:r>
              <a:rPr lang="es-MX" sz="2800" dirty="0">
                <a:solidFill>
                  <a:srgbClr val="60269E"/>
                </a:solidFill>
                <a:latin typeface="Gilroy ExtraBold"/>
              </a:rPr>
              <a:t>Acuerdo </a:t>
            </a:r>
            <a:r>
              <a:rPr lang="es-MX" sz="2800" dirty="0" smtClean="0">
                <a:solidFill>
                  <a:srgbClr val="60269E"/>
                </a:solidFill>
                <a:latin typeface="Gilroy ExtraBold"/>
              </a:rPr>
              <a:t>IMPEPAC/CEE/022/2025</a:t>
            </a:r>
            <a:endParaRPr lang="es-MX" sz="28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83" y="137673"/>
            <a:ext cx="1359306" cy="116465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794" y="222327"/>
            <a:ext cx="3239352" cy="1080000"/>
          </a:xfrm>
          <a:prstGeom prst="rect">
            <a:avLst/>
          </a:prstGeom>
        </p:spPr>
      </p:pic>
      <p:sp>
        <p:nvSpPr>
          <p:cNvPr id="2" name="Marcador de contenido 1"/>
          <p:cNvSpPr>
            <a:spLocks noGrp="1"/>
          </p:cNvSpPr>
          <p:nvPr>
            <p:ph sz="half" idx="2"/>
          </p:nvPr>
        </p:nvSpPr>
        <p:spPr>
          <a:xfrm>
            <a:off x="1313411" y="1302327"/>
            <a:ext cx="8727499" cy="1517072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bg1"/>
                </a:solidFill>
                <a:latin typeface="Gilroy Light" panose="00000400000000000000" pitchFamily="50" charset="0"/>
              </a:rPr>
              <a:t>La determinación de las colonias que serán para mujeres quedará a la libre determinación de los Ayuntamientos. </a:t>
            </a:r>
          </a:p>
          <a:p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1519989" y="3157900"/>
            <a:ext cx="7988128" cy="2207240"/>
          </a:xfrm>
          <a:prstGeom prst="roundRect">
            <a:avLst>
              <a:gd name="adj" fmla="val 50000"/>
            </a:avLst>
          </a:prstGeom>
          <a:solidFill>
            <a:srgbClr val="FF33CC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s-MX" dirty="0" smtClean="0">
              <a:solidFill>
                <a:schemeClr val="bg1"/>
              </a:solidFill>
              <a:latin typeface="Gilroy ExtraBold" panose="00000900000000000000" pitchFamily="50" charset="0"/>
            </a:endParaRPr>
          </a:p>
          <a:p>
            <a:r>
              <a:rPr lang="es-MX" sz="2000" dirty="0" smtClean="0">
                <a:solidFill>
                  <a:schemeClr val="bg1"/>
                </a:solidFill>
                <a:latin typeface="Gilroy ExtraBold" panose="00000900000000000000" pitchFamily="50" charset="0"/>
              </a:rPr>
              <a:t>Cada Ayuntamiento deberá informar al IMPEPAC por escrito cuáles colonias quedaron reservadas para mujeres y deberán anexar la documentación que lo sustente. </a:t>
            </a:r>
          </a:p>
          <a:p>
            <a:endParaRPr lang="es-MX" dirty="0">
              <a:solidFill>
                <a:schemeClr val="bg1"/>
              </a:solidFill>
              <a:latin typeface="Gilroy ExtraBold" panose="000009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82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7" y="365125"/>
            <a:ext cx="10611983" cy="1325563"/>
          </a:xfrm>
        </p:spPr>
        <p:txBody>
          <a:bodyPr>
            <a:normAutofit/>
          </a:bodyPr>
          <a:lstStyle/>
          <a:p>
            <a:pPr algn="ctr"/>
            <a:r>
              <a:rPr lang="es-MX" sz="3600" dirty="0">
                <a:solidFill>
                  <a:srgbClr val="D60093"/>
                </a:solidFill>
                <a:latin typeface="Gilroy ExtraBold"/>
              </a:rPr>
              <a:t>Ejemplos de </a:t>
            </a:r>
            <a:r>
              <a:rPr lang="es-MX" sz="3600" dirty="0" smtClean="0">
                <a:solidFill>
                  <a:srgbClr val="D60093"/>
                </a:solidFill>
                <a:latin typeface="Gilroy ExtraBold"/>
              </a:rPr>
              <a:t>Convocatorias</a:t>
            </a:r>
            <a:endParaRPr lang="es-MX" sz="3600" dirty="0">
              <a:solidFill>
                <a:srgbClr val="D60093"/>
              </a:solidFill>
              <a:latin typeface="Gilroy ExtraBold"/>
            </a:endParaRP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2529016" y="1690688"/>
          <a:ext cx="9474130" cy="4652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83" y="137673"/>
            <a:ext cx="1359306" cy="116465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794" y="222327"/>
            <a:ext cx="3239352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44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090247" y="219780"/>
            <a:ext cx="10032760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6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Designación de Enlaces del IMPEPAC, para la elección de Autoridades Auxiliares (IMPEPAC/CEE/019/2025)</a:t>
            </a:r>
            <a:endParaRPr lang="es-MX" sz="2600" b="1" dirty="0">
              <a:solidFill>
                <a:srgbClr val="60269E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529556"/>
              </p:ext>
            </p:extLst>
          </p:nvPr>
        </p:nvGraphicFramePr>
        <p:xfrm>
          <a:off x="2129327" y="1613464"/>
          <a:ext cx="7330556" cy="3668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65278"/>
                <a:gridCol w="3665278"/>
              </a:tblGrid>
              <a:tr h="308996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Ruta 1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09172">
                <a:tc rowSpan="9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Lic. Irene Avalos Zamora y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C. Juan Miguel Ortiz Montiel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Atlatlahucan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17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Hueyapan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17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Ocuituco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17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Tepoztlán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17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Tétela del Volcán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17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Tlalnepantla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17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Tlayacapan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17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Totolapan 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17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Yautepec</a:t>
                      </a:r>
                      <a:endParaRPr lang="es-MX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336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2"/>
          <p:cNvSpPr txBox="1"/>
          <p:nvPr/>
        </p:nvSpPr>
        <p:spPr>
          <a:xfrm>
            <a:off x="457200" y="140677"/>
            <a:ext cx="23086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Objetivo</a:t>
            </a:r>
            <a:endParaRPr lang="es-MX" sz="4000" b="1" dirty="0">
              <a:solidFill>
                <a:srgbClr val="60269E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Marcador de contenido 1"/>
          <p:cNvSpPr txBox="1">
            <a:spLocks/>
          </p:cNvSpPr>
          <p:nvPr/>
        </p:nvSpPr>
        <p:spPr>
          <a:xfrm>
            <a:off x="457200" y="1133379"/>
            <a:ext cx="11271737" cy="39134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es-MX" sz="2600" b="1" dirty="0">
                <a:latin typeface="Century Gothic" panose="020B0502020202020204" pitchFamily="34" charset="0"/>
              </a:rPr>
              <a:t>Dar a conocer a las y los </a:t>
            </a:r>
            <a:r>
              <a:rPr lang="es-MX" sz="2600" b="1" dirty="0" smtClean="0">
                <a:latin typeface="Century Gothic" panose="020B0502020202020204" pitchFamily="34" charset="0"/>
              </a:rPr>
              <a:t>Servidores Públicos </a:t>
            </a:r>
            <a:r>
              <a:rPr lang="es-MX" sz="2600" b="1" dirty="0">
                <a:latin typeface="Century Gothic" panose="020B0502020202020204" pitchFamily="34" charset="0"/>
              </a:rPr>
              <a:t>del IMPEPAC que actuarán como </a:t>
            </a:r>
            <a:r>
              <a:rPr lang="es-MX" sz="2600" b="1" dirty="0" smtClean="0">
                <a:latin typeface="Century Gothic" panose="020B0502020202020204" pitchFamily="34" charset="0"/>
              </a:rPr>
              <a:t>Secretarias(os</a:t>
            </a:r>
            <a:r>
              <a:rPr lang="es-MX" sz="2600" b="1" dirty="0">
                <a:latin typeface="Century Gothic" panose="020B0502020202020204" pitchFamily="34" charset="0"/>
              </a:rPr>
              <a:t>) de las Juntas Electorales Municipales de cada una de las actividades que realizarán como representantes del Instituto Morelense de Procesos Electorales y Participación Ciudadana ante los respectivos Ayuntamientos para la elección de Autoridades Auxiliares, además de fijar los mecanismos de comunicación y supervisión que </a:t>
            </a:r>
            <a:r>
              <a:rPr lang="es-MX" sz="2600" b="1" dirty="0" smtClean="0">
                <a:latin typeface="Century Gothic" panose="020B0502020202020204" pitchFamily="34" charset="0"/>
              </a:rPr>
              <a:t>tendrán </a:t>
            </a:r>
            <a:r>
              <a:rPr lang="es-MX" sz="2600" b="1" dirty="0">
                <a:latin typeface="Century Gothic" panose="020B0502020202020204" pitchFamily="34" charset="0"/>
              </a:rPr>
              <a:t>con las diferentes áreas del organismo electoral local. </a:t>
            </a:r>
          </a:p>
        </p:txBody>
      </p:sp>
    </p:spTree>
    <p:extLst>
      <p:ext uri="{BB962C8B-B14F-4D97-AF65-F5344CB8AC3E}">
        <p14:creationId xmlns:p14="http://schemas.microsoft.com/office/powerpoint/2010/main" val="296158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48075"/>
              </p:ext>
            </p:extLst>
          </p:nvPr>
        </p:nvGraphicFramePr>
        <p:xfrm>
          <a:off x="2227810" y="1080659"/>
          <a:ext cx="7764088" cy="4114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82044"/>
                <a:gridCol w="3882044"/>
              </a:tblGrid>
              <a:tr h="390341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Ruta 2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90562">
                <a:tc rowSpan="9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Lic. Mariel González Bonfil y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C. Octavio Augusto Landa Apaez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Axochiapan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9056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Ayala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9056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Cuautla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9056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Jantetelco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9056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Jonacatepec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9056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Tepalcingo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9056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Yecapixtla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9056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Zacualpan de Amilpas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9056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Temoac</a:t>
                      </a:r>
                      <a:endParaRPr lang="es-MX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215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8097388"/>
              </p:ext>
            </p:extLst>
          </p:nvPr>
        </p:nvGraphicFramePr>
        <p:xfrm>
          <a:off x="1896568" y="1363285"/>
          <a:ext cx="8294836" cy="41848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47418"/>
                <a:gridCol w="4147418"/>
              </a:tblGrid>
              <a:tr h="522865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Ruta 3</a:t>
                      </a:r>
                      <a:endParaRPr lang="es-MX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523136">
                <a:tc rowSpan="7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M. en D. </a:t>
                      </a:r>
                      <a:r>
                        <a:rPr lang="es-MX" sz="1800" dirty="0" err="1">
                          <a:effectLst/>
                        </a:rPr>
                        <a:t>Vianey</a:t>
                      </a:r>
                      <a:r>
                        <a:rPr lang="es-MX" sz="1800" dirty="0">
                          <a:effectLst/>
                        </a:rPr>
                        <a:t> Antúnez Ramos y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Lic. José Antonio Barenque Vázquez </a:t>
                      </a:r>
                      <a:endParaRPr lang="es-MX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Cuernavaca</a:t>
                      </a:r>
                      <a:endParaRPr lang="es-MX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52313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Emiliano zapata</a:t>
                      </a:r>
                      <a:endParaRPr lang="es-MX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52313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Jiutepec</a:t>
                      </a:r>
                      <a:endParaRPr lang="es-MX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52313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Temixco</a:t>
                      </a:r>
                      <a:endParaRPr lang="es-MX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52313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Huitzilac</a:t>
                      </a:r>
                      <a:endParaRPr lang="es-MX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52313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err="1">
                          <a:effectLst/>
                        </a:rPr>
                        <a:t>Tlaltizapan</a:t>
                      </a:r>
                      <a:r>
                        <a:rPr lang="es-MX" sz="1800" dirty="0">
                          <a:effectLst/>
                        </a:rPr>
                        <a:t> de zapata</a:t>
                      </a:r>
                      <a:endParaRPr lang="es-MX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52313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Xochitepec</a:t>
                      </a:r>
                      <a:endParaRPr lang="es-MX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582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496367"/>
              </p:ext>
            </p:extLst>
          </p:nvPr>
        </p:nvGraphicFramePr>
        <p:xfrm>
          <a:off x="1647185" y="548643"/>
          <a:ext cx="8444464" cy="4937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22232"/>
                <a:gridCol w="4222232"/>
              </a:tblGrid>
              <a:tr h="394667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Ruta 4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94871">
                <a:tc rowSpan="1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Lic. Antonio Quezada Serrano y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Lic. Jesse Rodríguez Barrera 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Amacuzac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94871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Coatlán del río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94871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Coatetelco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94871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Jojutla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94871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Mazatepec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94871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Miacatlan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94871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Tetecala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94871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Tlaquiltenango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94871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Puente de Ixtla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94871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>
                          <a:effectLst/>
                        </a:rPr>
                        <a:t>Xoxocotla</a:t>
                      </a:r>
                      <a:endParaRPr lang="es-MX" sz="18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94871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Zacatepec</a:t>
                      </a:r>
                      <a:endParaRPr lang="es-MX" sz="18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565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18">
            <a:extLst>
              <a:ext uri="{FF2B5EF4-FFF2-40B4-BE49-F238E27FC236}">
                <a16:creationId xmlns="" xmlns:a16="http://schemas.microsoft.com/office/drawing/2014/main" id="{CCEAF2DF-A1CA-A3CD-46FA-88E516D5D88A}"/>
              </a:ext>
            </a:extLst>
          </p:cNvPr>
          <p:cNvSpPr/>
          <p:nvPr/>
        </p:nvSpPr>
        <p:spPr>
          <a:xfrm flipH="1"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9">
            <a:extLst>
              <a:ext uri="{FF2B5EF4-FFF2-40B4-BE49-F238E27FC236}">
                <a16:creationId xmlns="" xmlns:a16="http://schemas.microsoft.com/office/drawing/2014/main" id="{F1678A21-C1F1-50E3-A97E-DC6B860ADDE0}"/>
              </a:ext>
            </a:extLst>
          </p:cNvPr>
          <p:cNvSpPr/>
          <p:nvPr/>
        </p:nvSpPr>
        <p:spPr>
          <a:xfrm>
            <a:off x="2935112" y="2178756"/>
            <a:ext cx="9256888" cy="2042182"/>
          </a:xfrm>
          <a:prstGeom prst="rect">
            <a:avLst/>
          </a:prstGeom>
          <a:solidFill>
            <a:srgbClr val="6026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任意多边形 17">
            <a:extLst>
              <a:ext uri="{FF2B5EF4-FFF2-40B4-BE49-F238E27FC236}">
                <a16:creationId xmlns="" xmlns:a16="http://schemas.microsoft.com/office/drawing/2014/main" id="{6BB31C05-3896-2660-8C20-67F5BD9150B9}"/>
              </a:ext>
            </a:extLst>
          </p:cNvPr>
          <p:cNvSpPr/>
          <p:nvPr/>
        </p:nvSpPr>
        <p:spPr>
          <a:xfrm>
            <a:off x="0" y="0"/>
            <a:ext cx="6843252" cy="6858000"/>
          </a:xfrm>
          <a:custGeom>
            <a:avLst/>
            <a:gdLst>
              <a:gd name="connsiteX0" fmla="*/ 0 w 6843252"/>
              <a:gd name="connsiteY0" fmla="*/ 0 h 6858000"/>
              <a:gd name="connsiteX1" fmla="*/ 1847786 w 6843252"/>
              <a:gd name="connsiteY1" fmla="*/ 0 h 6858000"/>
              <a:gd name="connsiteX2" fmla="*/ 6843252 w 6843252"/>
              <a:gd name="connsiteY2" fmla="*/ 6858000 h 6858000"/>
              <a:gd name="connsiteX3" fmla="*/ 0 w 684325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3252" h="6858000">
                <a:moveTo>
                  <a:pt x="0" y="0"/>
                </a:moveTo>
                <a:lnTo>
                  <a:pt x="1847786" y="0"/>
                </a:lnTo>
                <a:lnTo>
                  <a:pt x="684325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D42B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任意多边形 12">
            <a:extLst>
              <a:ext uri="{FF2B5EF4-FFF2-40B4-BE49-F238E27FC236}">
                <a16:creationId xmlns="" xmlns:a16="http://schemas.microsoft.com/office/drawing/2014/main" id="{C69B6B60-CB58-BE2E-30EF-EFC159336DD8}"/>
              </a:ext>
            </a:extLst>
          </p:cNvPr>
          <p:cNvSpPr/>
          <p:nvPr/>
        </p:nvSpPr>
        <p:spPr>
          <a:xfrm>
            <a:off x="0" y="4127463"/>
            <a:ext cx="6843252" cy="2730537"/>
          </a:xfrm>
          <a:custGeom>
            <a:avLst/>
            <a:gdLst>
              <a:gd name="connsiteX0" fmla="*/ 4854289 w 6843252"/>
              <a:gd name="connsiteY0" fmla="*/ 0 h 2730537"/>
              <a:gd name="connsiteX1" fmla="*/ 6843252 w 6843252"/>
              <a:gd name="connsiteY1" fmla="*/ 2730537 h 2730537"/>
              <a:gd name="connsiteX2" fmla="*/ 0 w 6843252"/>
              <a:gd name="connsiteY2" fmla="*/ 2730537 h 273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43252" h="2730537">
                <a:moveTo>
                  <a:pt x="4854289" y="0"/>
                </a:moveTo>
                <a:lnTo>
                  <a:pt x="6843252" y="2730537"/>
                </a:lnTo>
                <a:lnTo>
                  <a:pt x="0" y="2730537"/>
                </a:lnTo>
                <a:close/>
              </a:path>
            </a:pathLst>
          </a:custGeom>
          <a:solidFill>
            <a:srgbClr val="6026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任意多边形 14">
            <a:extLst>
              <a:ext uri="{FF2B5EF4-FFF2-40B4-BE49-F238E27FC236}">
                <a16:creationId xmlns="" xmlns:a16="http://schemas.microsoft.com/office/drawing/2014/main" id="{686D0792-E36A-0EF7-1542-35C15208AC5B}"/>
              </a:ext>
            </a:extLst>
          </p:cNvPr>
          <p:cNvSpPr/>
          <p:nvPr/>
        </p:nvSpPr>
        <p:spPr>
          <a:xfrm>
            <a:off x="2146968" y="0"/>
            <a:ext cx="5467414" cy="6858000"/>
          </a:xfrm>
          <a:custGeom>
            <a:avLst/>
            <a:gdLst>
              <a:gd name="connsiteX0" fmla="*/ 0 w 5467414"/>
              <a:gd name="connsiteY0" fmla="*/ 0 h 6858000"/>
              <a:gd name="connsiteX1" fmla="*/ 471948 w 5467414"/>
              <a:gd name="connsiteY1" fmla="*/ 0 h 6858000"/>
              <a:gd name="connsiteX2" fmla="*/ 5467414 w 5467414"/>
              <a:gd name="connsiteY2" fmla="*/ 6858000 h 6858000"/>
              <a:gd name="connsiteX3" fmla="*/ 4995466 w 546741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7414" h="6858000">
                <a:moveTo>
                  <a:pt x="0" y="0"/>
                </a:moveTo>
                <a:lnTo>
                  <a:pt x="471948" y="0"/>
                </a:lnTo>
                <a:lnTo>
                  <a:pt x="5467414" y="6858000"/>
                </a:lnTo>
                <a:lnTo>
                  <a:pt x="4995466" y="6858000"/>
                </a:lnTo>
                <a:close/>
              </a:path>
            </a:pathLst>
          </a:custGeom>
          <a:solidFill>
            <a:srgbClr val="C1C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23">
            <a:extLst>
              <a:ext uri="{FF2B5EF4-FFF2-40B4-BE49-F238E27FC236}">
                <a16:creationId xmlns="" xmlns:a16="http://schemas.microsoft.com/office/drawing/2014/main" id="{6B88D9E6-C337-8426-EAAA-F7E2A82A6B2F}"/>
              </a:ext>
            </a:extLst>
          </p:cNvPr>
          <p:cNvSpPr txBox="1"/>
          <p:nvPr/>
        </p:nvSpPr>
        <p:spPr>
          <a:xfrm>
            <a:off x="4244863" y="2845904"/>
            <a:ext cx="5498662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r">
              <a:defRPr/>
            </a:pPr>
            <a:r>
              <a:rPr lang="en-US" altLang="zh-CN" sz="4000" b="1" noProof="0" dirty="0" smtClean="0">
                <a:solidFill>
                  <a:schemeClr val="bg1"/>
                </a:solidFill>
                <a:latin typeface="Gilroy ExtraBold" panose="00000900000000000000" pitchFamily="50" charset="0"/>
              </a:rPr>
              <a:t>GRACIAS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Gilroy ExtraBold" panose="00000900000000000000" pitchFamily="50" charset="0"/>
              <a:ea typeface="微软雅黑"/>
            </a:endParaRPr>
          </a:p>
        </p:txBody>
      </p:sp>
      <p:sp>
        <p:nvSpPr>
          <p:cNvPr id="14" name="文本框 24">
            <a:extLst>
              <a:ext uri="{FF2B5EF4-FFF2-40B4-BE49-F238E27FC236}">
                <a16:creationId xmlns="" xmlns:a16="http://schemas.microsoft.com/office/drawing/2014/main" id="{9A598E10-F2AD-EFF7-1DC7-2FDF8D03A2B3}"/>
              </a:ext>
            </a:extLst>
          </p:cNvPr>
          <p:cNvSpPr txBox="1"/>
          <p:nvPr/>
        </p:nvSpPr>
        <p:spPr>
          <a:xfrm>
            <a:off x="7584433" y="5488184"/>
            <a:ext cx="4318184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Gilroy Light" panose="00000400000000000000" pitchFamily="50" charset="0"/>
                <a:ea typeface="微软雅黑"/>
              </a:rPr>
              <a:t>www.impepac.mx</a:t>
            </a:r>
            <a:endParaRPr kumimoji="0" lang="en-US" altLang="zh-CN" b="1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Gilroy Light" panose="00000400000000000000" pitchFamily="50" charset="0"/>
              <a:ea typeface="微软雅黑"/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="" xmlns:a16="http://schemas.microsoft.com/office/drawing/2014/main" id="{9B64D9C9-0B88-FD50-1B15-85F75029D4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2582" y="5977874"/>
            <a:ext cx="2643360" cy="575102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="" xmlns:a16="http://schemas.microsoft.com/office/drawing/2014/main" id="{99DFA9FB-F156-459B-22AD-7D2E042C64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1667" y="444192"/>
            <a:ext cx="2582889" cy="161954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666" y="664403"/>
            <a:ext cx="3239352" cy="1080000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3265" y="664403"/>
            <a:ext cx="3239352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896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5" grpId="0" animBg="1"/>
      <p:bldP spid="7" grpId="0" animBg="1"/>
      <p:bldP spid="8" grpId="0" animBg="1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74784" y="228137"/>
            <a:ext cx="68931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Autoridades Auxiliares</a:t>
            </a:r>
            <a:endParaRPr lang="es-MX" sz="4000" b="1" dirty="0">
              <a:solidFill>
                <a:srgbClr val="60269E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74784" y="1067474"/>
            <a:ext cx="11236569" cy="169277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2600" dirty="0">
                <a:latin typeface="Century Gothic" panose="020B0502020202020204" pitchFamily="34" charset="0"/>
              </a:rPr>
              <a:t>Acorde a lo previsto por la Ley Orgánica Municipal del Estado de Morelos serán autoridades auxiliares las Delegadas y Delegados y quienes integran las Ayudantías Municipales </a:t>
            </a:r>
            <a:r>
              <a:rPr lang="es-MX" sz="2600" dirty="0" smtClean="0">
                <a:latin typeface="Century Gothic" panose="020B0502020202020204" pitchFamily="34" charset="0"/>
              </a:rPr>
              <a:t>y, </a:t>
            </a:r>
            <a:r>
              <a:rPr lang="es-MX" sz="2600" dirty="0">
                <a:latin typeface="Century Gothic" panose="020B0502020202020204" pitchFamily="34" charset="0"/>
              </a:rPr>
              <a:t>su elección y/o designación será conforme a lo siguiente: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67077"/>
              </p:ext>
            </p:extLst>
          </p:nvPr>
        </p:nvGraphicFramePr>
        <p:xfrm>
          <a:off x="474785" y="2891697"/>
          <a:ext cx="11236569" cy="308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6636"/>
                <a:gridCol w="4051649"/>
                <a:gridCol w="2809142"/>
                <a:gridCol w="2809142"/>
              </a:tblGrid>
              <a:tr h="35918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Century Gothic" panose="020B0502020202020204" pitchFamily="34" charset="0"/>
                        </a:rPr>
                        <a:t>CARGO</a:t>
                      </a:r>
                      <a:endParaRPr lang="es-MX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CA20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Century Gothic" panose="020B0502020202020204" pitchFamily="34" charset="0"/>
                        </a:rPr>
                        <a:t>FORMA DE ELECCIÓN</a:t>
                      </a:r>
                      <a:endParaRPr lang="es-MX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CA20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Century Gothic" panose="020B0502020202020204" pitchFamily="34" charset="0"/>
                        </a:rPr>
                        <a:t>DECHA DE INICIO DE GESTIÓN</a:t>
                      </a:r>
                      <a:endParaRPr lang="es-MX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CA20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Century Gothic" panose="020B0502020202020204" pitchFamily="34" charset="0"/>
                        </a:rPr>
                        <a:t>PERIODO QUE DURA EL CARGO</a:t>
                      </a:r>
                      <a:endParaRPr lang="es-MX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CA2081"/>
                    </a:solidFill>
                  </a:tcPr>
                </a:tc>
              </a:tr>
              <a:tr h="1130320"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Century Gothic" panose="020B0502020202020204" pitchFamily="34" charset="0"/>
                        </a:rPr>
                        <a:t>Delegada</a:t>
                      </a:r>
                      <a:r>
                        <a:rPr lang="es-MX" sz="1200" baseline="0" dirty="0" smtClean="0">
                          <a:latin typeface="Century Gothic" panose="020B0502020202020204" pitchFamily="34" charset="0"/>
                        </a:rPr>
                        <a:t> o Delegado</a:t>
                      </a:r>
                      <a:endParaRPr lang="es-MX" sz="12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 smtClean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*</a:t>
                      </a:r>
                      <a:r>
                        <a:rPr lang="es-MX" sz="1200" b="1" dirty="0" smtClean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kumimoji="0" lang="es-MX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Serán nombradas (os) y removidas (os) por el Ayuntamiento a propuesta de quien ocupa la Presidencia Municipal y con el voto aprobatorio cuando menos de la mitad más uno del total de los miembros del Ayuntamiento </a:t>
                      </a:r>
                      <a:r>
                        <a:rPr lang="es-MX" sz="1200" dirty="0" smtClean="0">
                          <a:latin typeface="Century Gothic" panose="020B0502020202020204" pitchFamily="34" charset="0"/>
                        </a:rPr>
                        <a:t>(artículo</a:t>
                      </a:r>
                      <a:r>
                        <a:rPr lang="es-MX" sz="1200" baseline="0" dirty="0" smtClean="0">
                          <a:latin typeface="Century Gothic" panose="020B0502020202020204" pitchFamily="34" charset="0"/>
                        </a:rPr>
                        <a:t> 105) LOM</a:t>
                      </a:r>
                      <a:endParaRPr lang="es-MX" sz="1200" dirty="0" smtClean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Century Gothic" panose="020B0502020202020204" pitchFamily="34" charset="0"/>
                        </a:rPr>
                        <a:t>A más tardar el 31 de enero de 2025 (artículo 105) LOM</a:t>
                      </a:r>
                    </a:p>
                    <a:p>
                      <a:endParaRPr lang="es-MX" sz="12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s-MX" sz="1200" dirty="0" smtClean="0">
                        <a:latin typeface="Century Gothic" panose="020B0502020202020204" pitchFamily="34" charset="0"/>
                      </a:endParaRPr>
                    </a:p>
                    <a:p>
                      <a:endParaRPr lang="es-MX" sz="1200" dirty="0" smtClean="0">
                        <a:latin typeface="Century Gothic" panose="020B0502020202020204" pitchFamily="34" charset="0"/>
                      </a:endParaRPr>
                    </a:p>
                    <a:p>
                      <a:endParaRPr lang="es-MX" sz="1200" dirty="0" smtClean="0">
                        <a:latin typeface="Century Gothic" panose="020B0502020202020204" pitchFamily="34" charset="0"/>
                      </a:endParaRPr>
                    </a:p>
                    <a:p>
                      <a:endParaRPr lang="es-MX" sz="1200" dirty="0" smtClean="0">
                        <a:latin typeface="Century Gothic" panose="020B0502020202020204" pitchFamily="34" charset="0"/>
                      </a:endParaRPr>
                    </a:p>
                    <a:p>
                      <a:r>
                        <a:rPr lang="es-MX" sz="1200" dirty="0" smtClean="0">
                          <a:latin typeface="Century Gothic" panose="020B0502020202020204" pitchFamily="34" charset="0"/>
                        </a:rPr>
                        <a:t>El mismo lapso de tiempo que duran los Ayuntamientos</a:t>
                      </a:r>
                      <a:r>
                        <a:rPr lang="es-MX" sz="1200" baseline="0" dirty="0" smtClean="0">
                          <a:latin typeface="Century Gothic" panose="020B0502020202020204" pitchFamily="34" charset="0"/>
                        </a:rPr>
                        <a:t> para ambos cargos.</a:t>
                      </a:r>
                      <a:endParaRPr lang="es-MX" sz="1200" dirty="0" smtClean="0">
                        <a:latin typeface="Century Gothic" panose="020B0502020202020204" pitchFamily="34" charset="0"/>
                      </a:endParaRPr>
                    </a:p>
                    <a:p>
                      <a:endParaRPr lang="es-MX" sz="12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1570224"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Century Gothic" panose="020B0502020202020204" pitchFamily="34" charset="0"/>
                        </a:rPr>
                        <a:t>Integración de la Ayudantía Municipal</a:t>
                      </a:r>
                    </a:p>
                    <a:p>
                      <a:endParaRPr lang="es-MX" sz="12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Century Gothic" panose="020B0502020202020204" pitchFamily="34" charset="0"/>
                        </a:rPr>
                        <a:t>La elección será por votación popular directa, conforme al principio de mayoría relativa.</a:t>
                      </a:r>
                    </a:p>
                    <a:p>
                      <a:r>
                        <a:rPr lang="es-MX" sz="1200" dirty="0" smtClean="0">
                          <a:latin typeface="Century Gothic" panose="020B0502020202020204" pitchFamily="34" charset="0"/>
                        </a:rPr>
                        <a:t> En las comunidades indígenas de cada uno de los municipios que conforman al Estado, se procurará proteger y promover su Sistema Normativo Interno y formas específicas de organización social</a:t>
                      </a:r>
                      <a:r>
                        <a:rPr lang="es-MX" sz="1200" baseline="0" dirty="0" smtClean="0"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s-MX" sz="1200" dirty="0" smtClean="0">
                          <a:latin typeface="Century Gothic" panose="020B0502020202020204" pitchFamily="34" charset="0"/>
                        </a:rPr>
                        <a:t>(artículo</a:t>
                      </a:r>
                      <a:r>
                        <a:rPr lang="es-MX" sz="1200" baseline="0" dirty="0" smtClean="0">
                          <a:latin typeface="Century Gothic" panose="020B0502020202020204" pitchFamily="34" charset="0"/>
                        </a:rPr>
                        <a:t> 104, párrafo 2) LOM</a:t>
                      </a:r>
                      <a:endParaRPr lang="es-MX" sz="1200" dirty="0" smtClean="0">
                        <a:latin typeface="Century Gothic" panose="020B0502020202020204" pitchFamily="34" charset="0"/>
                      </a:endParaRPr>
                    </a:p>
                    <a:p>
                      <a:endParaRPr lang="es-MX" sz="12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Century Gothic" panose="020B0502020202020204" pitchFamily="34" charset="0"/>
                        </a:rPr>
                        <a:t>A partir del 1 de abril de 2025 (artículo</a:t>
                      </a:r>
                      <a:r>
                        <a:rPr lang="es-MX" sz="1200" baseline="0" dirty="0" smtClean="0">
                          <a:latin typeface="Century Gothic" panose="020B0502020202020204" pitchFamily="34" charset="0"/>
                        </a:rPr>
                        <a:t> 104, párrafo 1) LOM</a:t>
                      </a:r>
                      <a:endParaRPr lang="es-MX" sz="1200" dirty="0" smtClean="0">
                        <a:latin typeface="Century Gothic" panose="020B0502020202020204" pitchFamily="34" charset="0"/>
                      </a:endParaRPr>
                    </a:p>
                    <a:p>
                      <a:endParaRPr lang="es-MX" sz="12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 sz="11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799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369277" y="859066"/>
            <a:ext cx="11517923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600" dirty="0">
                <a:latin typeface="Century Gothic" panose="020B0502020202020204" pitchFamily="34" charset="0"/>
              </a:rPr>
              <a:t>En la Entidad existen alrededor de 520 Autoridades Auxiliares, la mayoría se renovará el presente año; 21 de los cuales corresponden a Delegadas y Delegados y 499 a quienes integran Ayudantías </a:t>
            </a:r>
            <a:r>
              <a:rPr lang="es-MX" sz="2600" dirty="0" smtClean="0">
                <a:latin typeface="Century Gothic" panose="020B0502020202020204" pitchFamily="34" charset="0"/>
              </a:rPr>
              <a:t>Municipales (Información pendiente de corroborar).</a:t>
            </a:r>
            <a:endParaRPr lang="es-MX" sz="2600" dirty="0">
              <a:latin typeface="Century Gothic" panose="020B0502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69277" y="3384106"/>
            <a:ext cx="11517923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6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* NOTA</a:t>
            </a:r>
            <a:r>
              <a:rPr lang="es-MX" sz="2600" dirty="0">
                <a:latin typeface="Century Gothic" panose="020B0502020202020204" pitchFamily="34" charset="0"/>
              </a:rPr>
              <a:t>: Es importante mencionar que, no obstante que la Ley Orgánica Municipal señala que las Delegadas y los Delegados serán nombradas (os) y removidas (os) por los Ayuntamientos, existen algunos Municipios, que tradicionalmente eligen a sus Delgadas y Delegados, mediante urna y conforme al principio de mayoría relativa. (Art. </a:t>
            </a:r>
            <a:r>
              <a:rPr lang="es-MX" sz="2600" dirty="0" smtClean="0">
                <a:latin typeface="Century Gothic" panose="020B0502020202020204" pitchFamily="34" charset="0"/>
              </a:rPr>
              <a:t>105) </a:t>
            </a:r>
            <a:r>
              <a:rPr lang="es-MX" sz="2600" dirty="0">
                <a:latin typeface="Century Gothic" panose="020B0502020202020204" pitchFamily="34" charset="0"/>
              </a:rPr>
              <a:t>LOM</a:t>
            </a:r>
          </a:p>
          <a:p>
            <a:pPr algn="just"/>
            <a:endParaRPr lang="es-MX" sz="2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08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392723" y="160328"/>
            <a:ext cx="1140655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Century Gothic" panose="020B0502020202020204" pitchFamily="34" charset="0"/>
              </a:rPr>
              <a:t>Las y los Ayudantes Municipales serán electos por votación popular directa, conforme al principio de mayoría relativa.</a:t>
            </a:r>
          </a:p>
          <a:p>
            <a:pPr algn="just"/>
            <a:endParaRPr lang="es-MX" sz="2400" dirty="0" smtClean="0">
              <a:latin typeface="Century Gothic" panose="020B0502020202020204" pitchFamily="34" charset="0"/>
            </a:endParaRPr>
          </a:p>
          <a:p>
            <a:pPr algn="just"/>
            <a:r>
              <a:rPr lang="es-MX" sz="2400" dirty="0" smtClean="0">
                <a:latin typeface="Century Gothic" panose="020B0502020202020204" pitchFamily="34" charset="0"/>
              </a:rPr>
              <a:t>En </a:t>
            </a:r>
            <a:r>
              <a:rPr lang="es-MX" sz="2400" dirty="0">
                <a:latin typeface="Century Gothic" panose="020B0502020202020204" pitchFamily="34" charset="0"/>
              </a:rPr>
              <a:t>las comunidades indígenas de los municipios que conforman el Estado, se procurará proteger y promover </a:t>
            </a:r>
            <a:r>
              <a:rPr lang="es-MX" sz="2400" dirty="0" smtClean="0">
                <a:latin typeface="Century Gothic" panose="020B0502020202020204" pitchFamily="34" charset="0"/>
              </a:rPr>
              <a:t>sus </a:t>
            </a:r>
            <a:r>
              <a:rPr lang="es-MX" sz="2400" dirty="0">
                <a:latin typeface="Century Gothic" panose="020B0502020202020204" pitchFamily="34" charset="0"/>
              </a:rPr>
              <a:t>Sistemas Normativos </a:t>
            </a:r>
            <a:r>
              <a:rPr lang="es-MX" sz="2400" dirty="0" smtClean="0">
                <a:latin typeface="Century Gothic" panose="020B0502020202020204" pitchFamily="34" charset="0"/>
              </a:rPr>
              <a:t>Internos (usos y costumbres) </a:t>
            </a:r>
            <a:r>
              <a:rPr lang="es-MX" sz="2400" dirty="0">
                <a:latin typeface="Century Gothic" panose="020B0502020202020204" pitchFamily="34" charset="0"/>
              </a:rPr>
              <a:t>y formas específicas de organización social. (Art. 104) </a:t>
            </a:r>
            <a:r>
              <a:rPr lang="es-MX" sz="2400" dirty="0" smtClean="0">
                <a:latin typeface="Century Gothic" panose="020B0502020202020204" pitchFamily="34" charset="0"/>
              </a:rPr>
              <a:t>LOM</a:t>
            </a: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  <a:p>
            <a:pPr algn="just"/>
            <a:r>
              <a:rPr lang="es-MX" sz="2400" dirty="0">
                <a:latin typeface="Century Gothic" panose="020B0502020202020204" pitchFamily="34" charset="0"/>
              </a:rPr>
              <a:t>En ese sentido, las elecciones de Ayudantías podrán ser mediante</a:t>
            </a:r>
            <a:r>
              <a:rPr lang="es-MX" sz="2400" dirty="0" smtClean="0">
                <a:latin typeface="Century Gothic" panose="020B0502020202020204" pitchFamily="34" charset="0"/>
              </a:rPr>
              <a:t>:</a:t>
            </a:r>
          </a:p>
          <a:p>
            <a:pPr algn="just"/>
            <a:endParaRPr lang="es-MX" sz="2400" dirty="0">
              <a:latin typeface="Century Gothic" panose="020B0502020202020204" pitchFamily="34" charset="0"/>
            </a:endParaRPr>
          </a:p>
          <a:p>
            <a:r>
              <a:rPr lang="es-MX" sz="2400" b="1" i="1" dirty="0">
                <a:latin typeface="Century Gothic" panose="020B0502020202020204" pitchFamily="34" charset="0"/>
              </a:rPr>
              <a:t>Voto Directo. </a:t>
            </a:r>
            <a:r>
              <a:rPr lang="es-MX" sz="2400" dirty="0">
                <a:latin typeface="Century Gothic" panose="020B0502020202020204" pitchFamily="34" charset="0"/>
              </a:rPr>
              <a:t>Para lo cual se determinará un lugar, día y horario en el que la ciudadanía podrá acudir a emitir su voto libre, secreto y directo, el cual se depositará en una urna</a:t>
            </a:r>
            <a:r>
              <a:rPr lang="es-MX" sz="2400" dirty="0" smtClean="0">
                <a:latin typeface="Century Gothic" panose="020B0502020202020204" pitchFamily="34" charset="0"/>
              </a:rPr>
              <a:t>.</a:t>
            </a:r>
          </a:p>
          <a:p>
            <a:r>
              <a:rPr lang="es-MX" sz="2400" dirty="0">
                <a:latin typeface="Century Gothic" panose="020B0502020202020204" pitchFamily="34" charset="0"/>
              </a:rPr>
              <a:t/>
            </a:r>
            <a:br>
              <a:rPr lang="es-MX" sz="2400" dirty="0">
                <a:latin typeface="Century Gothic" panose="020B0502020202020204" pitchFamily="34" charset="0"/>
              </a:rPr>
            </a:br>
            <a:r>
              <a:rPr lang="es-MX" sz="2400" b="1" i="1" dirty="0">
                <a:latin typeface="Century Gothic" panose="020B0502020202020204" pitchFamily="34" charset="0"/>
              </a:rPr>
              <a:t>Sistema Normativo Interno. </a:t>
            </a:r>
            <a:r>
              <a:rPr lang="es-MX" sz="2400" dirty="0" smtClean="0">
                <a:latin typeface="Century Gothic" panose="020B0502020202020204" pitchFamily="34" charset="0"/>
              </a:rPr>
              <a:t>De acuerdo a lo previsto en el sistema de cada comunidad indígena.</a:t>
            </a:r>
            <a:endParaRPr lang="es-MX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3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549176" y="219780"/>
            <a:ext cx="108590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000" b="1" dirty="0">
                <a:solidFill>
                  <a:srgbClr val="60269E"/>
                </a:solidFill>
                <a:latin typeface="Century Gothic" panose="020B0502020202020204" pitchFamily="34" charset="0"/>
              </a:rPr>
              <a:t>Integración de la Junta Electoral </a:t>
            </a:r>
            <a:r>
              <a:rPr lang="es-MX" sz="40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Municipal</a:t>
            </a:r>
            <a:endParaRPr lang="es-MX" sz="4000" b="1" dirty="0">
              <a:solidFill>
                <a:srgbClr val="60269E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7590" y="1449126"/>
            <a:ext cx="6058315" cy="4255886"/>
          </a:xfrm>
          <a:prstGeom prst="rect">
            <a:avLst/>
          </a:prstGeom>
        </p:spPr>
      </p:pic>
      <p:sp>
        <p:nvSpPr>
          <p:cNvPr id="5" name="Flecha curvada hacia la izquierda 4"/>
          <p:cNvSpPr/>
          <p:nvPr/>
        </p:nvSpPr>
        <p:spPr>
          <a:xfrm rot="16755415">
            <a:off x="7651062" y="77391"/>
            <a:ext cx="800899" cy="2391010"/>
          </a:xfrm>
          <a:prstGeom prst="curvedLeftArrow">
            <a:avLst/>
          </a:prstGeom>
          <a:solidFill>
            <a:srgbClr val="D42B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 dirty="0"/>
          </a:p>
        </p:txBody>
      </p:sp>
      <p:sp>
        <p:nvSpPr>
          <p:cNvPr id="8" name="Flecha curvada hacia la derecha 7"/>
          <p:cNvSpPr/>
          <p:nvPr/>
        </p:nvSpPr>
        <p:spPr>
          <a:xfrm>
            <a:off x="3377590" y="4047965"/>
            <a:ext cx="525780" cy="1151446"/>
          </a:xfrm>
          <a:prstGeom prst="curvedRightArrow">
            <a:avLst/>
          </a:prstGeom>
          <a:solidFill>
            <a:srgbClr val="CA2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 dirty="0"/>
          </a:p>
        </p:txBody>
      </p:sp>
      <p:sp>
        <p:nvSpPr>
          <p:cNvPr id="10" name="Flecha curvada hacia la izquierda 9"/>
          <p:cNvSpPr/>
          <p:nvPr/>
        </p:nvSpPr>
        <p:spPr>
          <a:xfrm>
            <a:off x="8984540" y="4053877"/>
            <a:ext cx="560705" cy="1130767"/>
          </a:xfrm>
          <a:prstGeom prst="curvedLeftArrow">
            <a:avLst/>
          </a:prstGeom>
          <a:solidFill>
            <a:srgbClr val="D42B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 dirty="0"/>
          </a:p>
        </p:txBody>
      </p:sp>
      <p:sp>
        <p:nvSpPr>
          <p:cNvPr id="11" name="Cuadro de texto 2"/>
          <p:cNvSpPr txBox="1">
            <a:spLocks noChangeArrowheads="1"/>
          </p:cNvSpPr>
          <p:nvPr/>
        </p:nvSpPr>
        <p:spPr bwMode="auto">
          <a:xfrm>
            <a:off x="7814829" y="5199411"/>
            <a:ext cx="2505973" cy="801946"/>
          </a:xfrm>
          <a:prstGeom prst="rect">
            <a:avLst/>
          </a:prstGeom>
          <a:solidFill>
            <a:schemeClr val="bg1"/>
          </a:solidFill>
          <a:ln w="38100">
            <a:solidFill>
              <a:srgbClr val="F165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Cargo que desempeñará quien designe </a:t>
            </a:r>
            <a:r>
              <a:rPr lang="es-MX" sz="1400" dirty="0" smtClean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MX" sz="1400" dirty="0" smtClean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Regiduría </a:t>
            </a:r>
            <a:r>
              <a:rPr lang="es-MX" sz="1400" dirty="0" smtClean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es-MX" sz="1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1ª minoría.</a:t>
            </a:r>
          </a:p>
        </p:txBody>
      </p:sp>
      <p:sp>
        <p:nvSpPr>
          <p:cNvPr id="12" name="Cuadro de texto 2"/>
          <p:cNvSpPr txBox="1">
            <a:spLocks noChangeArrowheads="1"/>
          </p:cNvSpPr>
          <p:nvPr/>
        </p:nvSpPr>
        <p:spPr bwMode="auto">
          <a:xfrm>
            <a:off x="8031973" y="1875208"/>
            <a:ext cx="2465837" cy="816169"/>
          </a:xfrm>
          <a:prstGeom prst="rect">
            <a:avLst/>
          </a:prstGeom>
          <a:solidFill>
            <a:srgbClr val="FFFFFF"/>
          </a:solidFill>
          <a:ln w="38100">
            <a:solidFill>
              <a:srgbClr val="F165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400" dirty="0" smtClean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Cargo que </a:t>
            </a:r>
            <a:r>
              <a:rPr lang="es-MX" sz="1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corresponderá </a:t>
            </a:r>
            <a:r>
              <a:rPr lang="es-MX" sz="1400" dirty="0" smtClean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la Presidencia </a:t>
            </a:r>
            <a:r>
              <a:rPr lang="es-MX" sz="1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Municipal en funciones.</a:t>
            </a:r>
          </a:p>
        </p:txBody>
      </p:sp>
      <p:sp>
        <p:nvSpPr>
          <p:cNvPr id="13" name="Cuadro de texto 2"/>
          <p:cNvSpPr txBox="1">
            <a:spLocks noChangeArrowheads="1"/>
          </p:cNvSpPr>
          <p:nvPr/>
        </p:nvSpPr>
        <p:spPr bwMode="auto">
          <a:xfrm>
            <a:off x="2581960" y="5199411"/>
            <a:ext cx="2186920" cy="801946"/>
          </a:xfrm>
          <a:prstGeom prst="rect">
            <a:avLst/>
          </a:prstGeom>
          <a:solidFill>
            <a:srgbClr val="FFFFFF"/>
          </a:solidFill>
          <a:ln w="38100">
            <a:solidFill>
              <a:srgbClr val="F16566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Cargo que recaerá en </a:t>
            </a:r>
            <a:r>
              <a:rPr lang="es-MX" sz="1400" dirty="0" smtClean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representación del </a:t>
            </a:r>
            <a:r>
              <a:rPr lang="es-MX" sz="1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IMPEPAC.</a:t>
            </a:r>
            <a:endParaRPr lang="es-MX" sz="2000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50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86862" y="219780"/>
            <a:ext cx="1161671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40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Atribuciones de la Dirección Ejecutiva de Organización y Partidos Políticos</a:t>
            </a:r>
            <a:endParaRPr lang="es-MX" sz="4000" b="1" dirty="0">
              <a:solidFill>
                <a:srgbClr val="60269E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06597" y="1908979"/>
            <a:ext cx="11377246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100" b="1" dirty="0" smtClean="0">
                <a:latin typeface="Century Gothic" panose="020B0502020202020204" pitchFamily="34" charset="0"/>
              </a:rPr>
              <a:t>La Dirección Ejecutiva de Organización y Partidos Políticos, para la elección de Autoridades Auxiliares tendrá </a:t>
            </a:r>
            <a:r>
              <a:rPr lang="es-MX" sz="2100" b="1" dirty="0">
                <a:latin typeface="Century Gothic" panose="020B0502020202020204" pitchFamily="34" charset="0"/>
              </a:rPr>
              <a:t>siguientes atribuciones</a:t>
            </a:r>
            <a:r>
              <a:rPr lang="es-MX" sz="2100" b="1" dirty="0" smtClean="0">
                <a:latin typeface="Century Gothic" panose="020B0502020202020204" pitchFamily="34" charset="0"/>
              </a:rPr>
              <a:t>:</a:t>
            </a:r>
          </a:p>
          <a:p>
            <a:endParaRPr lang="es-MX" sz="2100" b="1" dirty="0">
              <a:latin typeface="Century Gothic" panose="020B0502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100" b="1" dirty="0" smtClean="0">
                <a:solidFill>
                  <a:prstClr val="black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Coadyuvar </a:t>
            </a:r>
            <a:r>
              <a:rPr lang="es-MX" sz="2100" b="1" dirty="0">
                <a:solidFill>
                  <a:prstClr val="black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en la renovación de las autoridades auxiliares municipales </a:t>
            </a:r>
            <a:r>
              <a:rPr lang="es-MX" sz="2100" b="1" dirty="0" smtClean="0">
                <a:solidFill>
                  <a:prstClr val="black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y recabar </a:t>
            </a:r>
            <a:r>
              <a:rPr lang="es-MX" sz="2100" b="1" dirty="0">
                <a:solidFill>
                  <a:prstClr val="black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toda la información necesaria relativa a las </a:t>
            </a:r>
            <a:r>
              <a:rPr lang="es-MX" sz="2100" b="1" dirty="0" smtClean="0">
                <a:solidFill>
                  <a:prstClr val="black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mismas.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2100" b="1" dirty="0">
                <a:latin typeface="Century Gothic" panose="020B0502020202020204" pitchFamily="34" charset="0"/>
              </a:rPr>
              <a:t>Diseñar los formatos y modelos de la documentación y materiales </a:t>
            </a:r>
            <a:r>
              <a:rPr lang="es-MX" sz="2100" b="1" dirty="0" smtClean="0">
                <a:latin typeface="Century Gothic" panose="020B0502020202020204" pitchFamily="34" charset="0"/>
              </a:rPr>
              <a:t>electorales a </a:t>
            </a:r>
            <a:r>
              <a:rPr lang="es-MX" sz="2100" b="1" dirty="0">
                <a:latin typeface="Century Gothic" panose="020B0502020202020204" pitchFamily="34" charset="0"/>
              </a:rPr>
              <a:t>emplearse en los procesos electorales</a:t>
            </a:r>
          </a:p>
          <a:p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96960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86862" y="219780"/>
            <a:ext cx="1003276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40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Atribuciones de los Enlaces designados</a:t>
            </a:r>
            <a:endParaRPr lang="es-MX" sz="4000" b="1" dirty="0">
              <a:solidFill>
                <a:srgbClr val="60269E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86862" y="1138682"/>
            <a:ext cx="11377246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100" b="1" dirty="0">
                <a:latin typeface="Century Gothic" panose="020B0502020202020204" pitchFamily="34" charset="0"/>
              </a:rPr>
              <a:t>Como enlace del IMPEPAC y Secretaria (o) de la Junta Electoral Municipal se tendrán las siguientes atribuciones</a:t>
            </a:r>
            <a:r>
              <a:rPr lang="es-MX" sz="2100" b="1" dirty="0" smtClean="0">
                <a:latin typeface="Century Gothic" panose="020B0502020202020204" pitchFamily="34" charset="0"/>
              </a:rPr>
              <a:t>:</a:t>
            </a:r>
          </a:p>
          <a:p>
            <a:endParaRPr lang="es-MX" sz="2100" b="1" dirty="0">
              <a:latin typeface="Century Gothic" panose="020B0502020202020204" pitchFamily="34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es-MX" sz="2100" b="1" dirty="0">
                <a:solidFill>
                  <a:prstClr val="black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Tener la representación del IMPEPAC</a:t>
            </a: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es-MX" sz="2100" b="1" dirty="0">
                <a:solidFill>
                  <a:prstClr val="black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Fungir como Secretaria (o) ante la Junta Electoral Municipal</a:t>
            </a: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es-MX" sz="2100" b="1" dirty="0">
                <a:solidFill>
                  <a:prstClr val="black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Asesorar sobre los aspectos técnicos y operativos a la Junta Electoral Municipal durante la Jornada Electoral</a:t>
            </a: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es-MX" sz="2100" b="1" dirty="0">
                <a:solidFill>
                  <a:prstClr val="black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Coadyuvar en la recepción de los paquetes electorales al término de la jornada electoral</a:t>
            </a: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es-MX" sz="2100" b="1" dirty="0">
                <a:solidFill>
                  <a:prstClr val="black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Coadyuvar en la elaboración del Acta de Sesión de la Jornada Electoral de la Junta Electoral Municipal</a:t>
            </a: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es-MX" sz="2100" b="1" dirty="0">
                <a:solidFill>
                  <a:prstClr val="black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Recabar al termino de la sesión un ejemplar firmado del Acta de la Jornada Electoral de la JME, que deberá acompañarse de un ejemplar del Acta de la Jornada Electoral y Acta de Escrutinio y Cómputo de cada una de las </a:t>
            </a:r>
            <a:r>
              <a:rPr lang="es-MX" sz="2100" b="1" dirty="0" smtClean="0">
                <a:solidFill>
                  <a:prstClr val="black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MRV </a:t>
            </a:r>
            <a:r>
              <a:rPr lang="es-MX" sz="2100" b="1" dirty="0">
                <a:solidFill>
                  <a:prstClr val="black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instaladas en el municipio.</a:t>
            </a:r>
          </a:p>
          <a:p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75583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86862" y="219780"/>
            <a:ext cx="70866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4000" b="1" dirty="0" smtClean="0">
                <a:solidFill>
                  <a:srgbClr val="60269E"/>
                </a:solidFill>
                <a:latin typeface="Century Gothic" panose="020B0502020202020204" pitchFamily="34" charset="0"/>
              </a:rPr>
              <a:t>Emisión de la Convocatoria</a:t>
            </a:r>
            <a:endParaRPr lang="es-MX" sz="4000" b="1" dirty="0">
              <a:solidFill>
                <a:srgbClr val="60269E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86862" y="927666"/>
            <a:ext cx="1137724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b="1" dirty="0">
                <a:latin typeface="Century Gothic" panose="020B0502020202020204" pitchFamily="34" charset="0"/>
              </a:rPr>
              <a:t>El Ayuntamiento es la autoridad que </a:t>
            </a:r>
            <a:r>
              <a:rPr lang="es-MX" sz="2400" b="1" dirty="0" smtClean="0">
                <a:latin typeface="Century Gothic" panose="020B0502020202020204" pitchFamily="34" charset="0"/>
              </a:rPr>
              <a:t>aprueba y emite </a:t>
            </a:r>
            <a:r>
              <a:rPr lang="es-MX" sz="2400" b="1" dirty="0">
                <a:latin typeface="Century Gothic" panose="020B0502020202020204" pitchFamily="34" charset="0"/>
              </a:rPr>
              <a:t>la Convocatoria (con quince días de anticipación al día de la </a:t>
            </a:r>
            <a:r>
              <a:rPr lang="es-MX" sz="2400" b="1" dirty="0" smtClean="0">
                <a:latin typeface="Century Gothic" panose="020B0502020202020204" pitchFamily="34" charset="0"/>
              </a:rPr>
              <a:t>elección) </a:t>
            </a:r>
            <a:r>
              <a:rPr lang="es-MX" sz="2400" b="1" dirty="0">
                <a:latin typeface="Century Gothic" panose="020B0502020202020204" pitchFamily="34" charset="0"/>
              </a:rPr>
              <a:t>, </a:t>
            </a:r>
            <a:r>
              <a:rPr lang="es-MX" sz="2400" dirty="0" smtClean="0">
                <a:latin typeface="Century Gothic" panose="020B0502020202020204" pitchFamily="34" charset="0"/>
              </a:rPr>
              <a:t>este instrumento  </a:t>
            </a:r>
            <a:r>
              <a:rPr lang="es-MX" sz="24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sirve para sentar y dar a conocer a la ciudadanía en general las normas que rigen el proceso de elección de las Autoridades Auxiliares en el Municipio correspondiente y debe al menos establecer lo que prevé el artículo 106, fracción III de la Ley Orgánica Municipal y que se refiere a lo siguiente</a:t>
            </a:r>
            <a:r>
              <a:rPr lang="es-MX" sz="2400" dirty="0" smtClean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algn="just"/>
            <a:endParaRPr lang="es-MX" sz="2400" dirty="0">
              <a:latin typeface="Century Gothic" panose="020B0502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71550" lvl="1" indent="-514350" algn="just">
              <a:buFont typeface="+mj-lt"/>
              <a:buAutoNum type="alphaLcPeriod"/>
            </a:pPr>
            <a:r>
              <a:rPr lang="es-MX" sz="2400" dirty="0">
                <a:latin typeface="Century Gothic" panose="020B0502020202020204" pitchFamily="34" charset="0"/>
              </a:rPr>
              <a:t>La forma en la que participará la ciudadanía, es decir, quienes tendrán derecho a voto y como se identificarán;</a:t>
            </a:r>
          </a:p>
          <a:p>
            <a:pPr marL="971550" lvl="1" indent="-514350" algn="just">
              <a:buFont typeface="+mj-lt"/>
              <a:buAutoNum type="alphaLcPeriod"/>
            </a:pPr>
            <a:r>
              <a:rPr lang="es-MX" sz="2400" dirty="0">
                <a:latin typeface="Century Gothic" panose="020B0502020202020204" pitchFamily="34" charset="0"/>
              </a:rPr>
              <a:t>Las normas que regirán el proceso electoral, las que no podrán contrariar los principios que establece la legislación electoral del Estado, como lo será las reglas para el escrutinio y cómputo y la forma en que se declarará válido o nulo un voto;</a:t>
            </a:r>
          </a:p>
          <a:p>
            <a:pPr marL="971550" lvl="1" indent="-514350" algn="just">
              <a:buFont typeface="+mj-lt"/>
              <a:buAutoNum type="alphaLcPeriod"/>
            </a:pPr>
            <a:r>
              <a:rPr lang="es-MX" sz="2400" dirty="0">
                <a:latin typeface="Century Gothic" panose="020B0502020202020204" pitchFamily="34" charset="0"/>
              </a:rPr>
              <a:t>Los términos y requisitos para el registro de candidatas (os); </a:t>
            </a:r>
            <a:r>
              <a:rPr lang="es-MX" sz="2400" dirty="0" smtClean="0">
                <a:latin typeface="Century Gothic" panose="020B0502020202020204" pitchFamily="34" charset="0"/>
              </a:rPr>
              <a:t>y</a:t>
            </a:r>
            <a:endParaRPr lang="es-MX" sz="2400" dirty="0" smtClean="0">
              <a:latin typeface="Century Gothic" panose="020B0502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/>
            <a:endParaRPr lang="es-MX" sz="2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48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Violeta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Candara">
      <a:maj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1320</TotalTime>
  <Words>1362</Words>
  <Application>Microsoft Office PowerPoint</Application>
  <PresentationFormat>Panorámica</PresentationFormat>
  <Paragraphs>162</Paragraphs>
  <Slides>23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35" baseType="lpstr">
      <vt:lpstr>微软雅黑</vt:lpstr>
      <vt:lpstr>Arial</vt:lpstr>
      <vt:lpstr>Calibri</vt:lpstr>
      <vt:lpstr>Candara</vt:lpstr>
      <vt:lpstr>Century Gothic</vt:lpstr>
      <vt:lpstr>Gilroy ExtraBold</vt:lpstr>
      <vt:lpstr>Gilroy Light</vt:lpstr>
      <vt:lpstr>华文楷体</vt:lpstr>
      <vt:lpstr>Times New Roman</vt:lpstr>
      <vt:lpstr>Wingdings</vt:lpstr>
      <vt:lpstr>Wingdings 3</vt:lpstr>
      <vt:lpstr>Tema de Office</vt:lpstr>
      <vt:lpstr>Primera Capacitación a Servidoras y Servidores Públicos del Instituto Morelense de Procesos Electorales y Participación Ciudadana con acreditación, para fungir como Enlaces de las Juntas Electorales Municipales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Marco Jurídico</vt:lpstr>
      <vt:lpstr>Paridad en Autoridades Auxiliares Morelenses de 2016 a 2022 </vt:lpstr>
      <vt:lpstr>Presentación de PowerPoint</vt:lpstr>
      <vt:lpstr>Presentación de PowerPoint</vt:lpstr>
      <vt:lpstr>Presentación de PowerPoint</vt:lpstr>
      <vt:lpstr>Ejemplos de Convocatorias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INFORME EN MATERIA DE PARIDAD DEL PROCESO ELECTORAL 2023-2024 EN EL ESTADO DE MORELOS.</dc:title>
  <dc:creator>Microsoft Office User</dc:creator>
  <cp:lastModifiedBy>Emmanuel.Armas</cp:lastModifiedBy>
  <cp:revision>86</cp:revision>
  <cp:lastPrinted>2025-01-03T22:24:04Z</cp:lastPrinted>
  <dcterms:created xsi:type="dcterms:W3CDTF">2024-08-20T00:48:54Z</dcterms:created>
  <dcterms:modified xsi:type="dcterms:W3CDTF">2025-02-05T00:00:11Z</dcterms:modified>
</cp:coreProperties>
</file>