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57" r:id="rId3"/>
    <p:sldId id="276" r:id="rId4"/>
    <p:sldId id="270" r:id="rId5"/>
    <p:sldId id="273" r:id="rId6"/>
    <p:sldId id="278" r:id="rId7"/>
    <p:sldId id="274" r:id="rId8"/>
    <p:sldId id="279" r:id="rId9"/>
    <p:sldId id="280" r:id="rId10"/>
    <p:sldId id="260" r:id="rId11"/>
    <p:sldId id="281" r:id="rId12"/>
    <p:sldId id="282" r:id="rId13"/>
    <p:sldId id="283" r:id="rId14"/>
    <p:sldId id="284" r:id="rId15"/>
    <p:sldId id="285" r:id="rId16"/>
    <p:sldId id="291" r:id="rId17"/>
    <p:sldId id="290" r:id="rId18"/>
    <p:sldId id="286" r:id="rId19"/>
    <p:sldId id="288" r:id="rId20"/>
    <p:sldId id="289" r:id="rId21"/>
    <p:sldId id="296" r:id="rId22"/>
    <p:sldId id="297" r:id="rId23"/>
    <p:sldId id="303" r:id="rId24"/>
    <p:sldId id="294" r:id="rId25"/>
    <p:sldId id="295" r:id="rId26"/>
    <p:sldId id="298" r:id="rId27"/>
    <p:sldId id="299" r:id="rId28"/>
    <p:sldId id="300" r:id="rId29"/>
    <p:sldId id="301" r:id="rId30"/>
    <p:sldId id="310" r:id="rId31"/>
    <p:sldId id="304" r:id="rId32"/>
    <p:sldId id="305" r:id="rId33"/>
    <p:sldId id="306" r:id="rId34"/>
    <p:sldId id="307" r:id="rId35"/>
    <p:sldId id="311" r:id="rId36"/>
    <p:sldId id="318" r:id="rId37"/>
    <p:sldId id="309" r:id="rId38"/>
    <p:sldId id="313" r:id="rId39"/>
    <p:sldId id="314" r:id="rId40"/>
    <p:sldId id="315" r:id="rId41"/>
    <p:sldId id="325" r:id="rId42"/>
    <p:sldId id="317" r:id="rId43"/>
    <p:sldId id="319" r:id="rId44"/>
    <p:sldId id="320" r:id="rId45"/>
    <p:sldId id="321" r:id="rId46"/>
    <p:sldId id="336" r:id="rId47"/>
    <p:sldId id="322" r:id="rId48"/>
    <p:sldId id="323" r:id="rId49"/>
    <p:sldId id="333" r:id="rId50"/>
    <p:sldId id="326" r:id="rId51"/>
    <p:sldId id="330" r:id="rId52"/>
    <p:sldId id="329" r:id="rId53"/>
    <p:sldId id="335" r:id="rId54"/>
    <p:sldId id="337" r:id="rId5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485A"/>
    <a:srgbClr val="D42B84"/>
    <a:srgbClr val="801A4F"/>
    <a:srgbClr val="2F134D"/>
    <a:srgbClr val="60269E"/>
    <a:srgbClr val="C1C5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31" autoAdjust="0"/>
    <p:restoredTop sz="96405"/>
  </p:normalViewPr>
  <p:slideViewPr>
    <p:cSldViewPr snapToGrid="0">
      <p:cViewPr varScale="1">
        <p:scale>
          <a:sx n="89" d="100"/>
          <a:sy n="89" d="100"/>
        </p:scale>
        <p:origin x="1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_rels/data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ata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image" Target="../media/image13.png"/></Relationships>
</file>

<file path=ppt/diagrams/_rels/data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image" Target="../media/image15.png"/></Relationships>
</file>

<file path=ppt/diagrams/_rels/data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image" Target="../media/image18.png"/></Relationships>
</file>

<file path=ppt/diagrams/_rels/data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875A2B-54EC-4156-82FF-B4E895EDF09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3F2874B7-8766-4180-871A-D734E23E0011}">
      <dgm:prSet phldrT="[Texto]" custT="1"/>
      <dgm:spPr>
        <a:solidFill>
          <a:srgbClr val="D42B84"/>
        </a:solidFill>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MX" sz="1800" b="1" u="sng" dirty="0" smtClean="0">
              <a:effectLst>
                <a:outerShdw blurRad="38100" dist="38100" dir="2700000" algn="tl">
                  <a:srgbClr val="000000">
                    <a:alpha val="43137"/>
                  </a:srgbClr>
                </a:outerShdw>
              </a:effectLst>
            </a:rPr>
            <a:t>¿Cuándo se presenta?</a:t>
          </a:r>
          <a:r>
            <a:rPr lang="es-MX" sz="1800" b="1" u="none" dirty="0" smtClean="0">
              <a:effectLst>
                <a:outerShdw blurRad="38100" dist="38100" dir="2700000" algn="tl">
                  <a:srgbClr val="000000">
                    <a:alpha val="43137"/>
                  </a:srgbClr>
                </a:outerShdw>
              </a:effectLst>
            </a:rPr>
            <a:t>    </a:t>
          </a:r>
          <a:r>
            <a:rPr lang="es-MX" sz="1800" dirty="0" smtClean="0"/>
            <a:t>Durante el mes de </a:t>
          </a:r>
          <a:r>
            <a:rPr lang="es-MX" sz="1800" b="1" u="sng" dirty="0" smtClean="0"/>
            <a:t>enero</a:t>
          </a:r>
          <a:r>
            <a:rPr lang="es-MX" sz="1800" u="none" dirty="0" smtClean="0"/>
            <a:t> </a:t>
          </a:r>
          <a:r>
            <a:rPr lang="es-MX" sz="1800" dirty="0" smtClean="0"/>
            <a:t>del año siguiente a la </a:t>
          </a:r>
        </a:p>
        <a:p>
          <a:pPr marL="0" marR="0" lvl="0" indent="0" algn="just" defTabSz="914400" eaLnBrk="1" fontAlgn="auto" latinLnBrk="0" hangingPunct="1">
            <a:lnSpc>
              <a:spcPct val="100000"/>
            </a:lnSpc>
            <a:spcBef>
              <a:spcPts val="0"/>
            </a:spcBef>
            <a:spcAft>
              <a:spcPts val="0"/>
            </a:spcAft>
            <a:buClrTx/>
            <a:buSzTx/>
            <a:buFontTx/>
            <a:buNone/>
            <a:tabLst/>
            <a:defRPr/>
          </a:pPr>
          <a:r>
            <a:rPr lang="es-MX" sz="1800" dirty="0" smtClean="0"/>
            <a:t>                                            elección de Gubernatura</a:t>
          </a:r>
        </a:p>
        <a:p>
          <a:pPr lvl="0" algn="l" defTabSz="2044700">
            <a:lnSpc>
              <a:spcPct val="90000"/>
            </a:lnSpc>
            <a:spcBef>
              <a:spcPct val="0"/>
            </a:spcBef>
            <a:spcAft>
              <a:spcPct val="35000"/>
            </a:spcAft>
          </a:pPr>
          <a:endParaRPr lang="es-MX" sz="1700" dirty="0"/>
        </a:p>
      </dgm:t>
    </dgm:pt>
    <dgm:pt modelId="{DD72E445-3E63-4CAA-BB87-9DB0B7A7B508}" type="parTrans" cxnId="{D46D7695-235D-4F4E-B0E0-6464639AEF3A}">
      <dgm:prSet/>
      <dgm:spPr/>
      <dgm:t>
        <a:bodyPr/>
        <a:lstStyle/>
        <a:p>
          <a:endParaRPr lang="es-MX"/>
        </a:p>
      </dgm:t>
    </dgm:pt>
    <dgm:pt modelId="{54E0A93A-2ABB-453C-86F4-F520172C6E12}" type="sibTrans" cxnId="{D46D7695-235D-4F4E-B0E0-6464639AEF3A}">
      <dgm:prSet/>
      <dgm:spPr/>
      <dgm:t>
        <a:bodyPr/>
        <a:lstStyle/>
        <a:p>
          <a:endParaRPr lang="es-MX"/>
        </a:p>
      </dgm:t>
    </dgm:pt>
    <dgm:pt modelId="{447E9BAF-DBE1-415A-8C11-9B95BB45D770}">
      <dgm:prSet phldrT="[Texto]"/>
      <dgm:spPr>
        <a:solidFill>
          <a:srgbClr val="D42B84"/>
        </a:solidFill>
      </dgm:spPr>
      <dgm:t>
        <a:bodyPr/>
        <a:lstStyle/>
        <a:p>
          <a:pPr algn="just"/>
          <a:r>
            <a:rPr lang="es-MX" b="1" u="sng" dirty="0" smtClean="0">
              <a:effectLst>
                <a:outerShdw blurRad="38100" dist="38100" dir="2700000" algn="tl">
                  <a:srgbClr val="000000">
                    <a:alpha val="43137"/>
                  </a:srgbClr>
                </a:outerShdw>
              </a:effectLst>
            </a:rPr>
            <a:t>¿Quien debe suscribir?</a:t>
          </a:r>
          <a:r>
            <a:rPr lang="es-MX" b="1" u="none" dirty="0" smtClean="0">
              <a:effectLst>
                <a:outerShdw blurRad="38100" dist="38100" dir="2700000" algn="tl">
                  <a:srgbClr val="000000">
                    <a:alpha val="43137"/>
                  </a:srgbClr>
                </a:outerShdw>
              </a:effectLst>
            </a:rPr>
            <a:t>   </a:t>
          </a:r>
          <a:r>
            <a:rPr lang="es-MX" b="0" u="none" dirty="0" smtClean="0"/>
            <a:t>Las o los </a:t>
          </a:r>
          <a:r>
            <a:rPr lang="es-MX" b="1" u="sng" dirty="0" smtClean="0"/>
            <a:t>representantes</a:t>
          </a:r>
          <a:r>
            <a:rPr lang="es-MX" b="0" u="none" dirty="0" smtClean="0"/>
            <a:t> de la Organización de la </a:t>
          </a:r>
        </a:p>
        <a:p>
          <a:pPr algn="just"/>
          <a:r>
            <a:rPr lang="es-MX" b="0" u="none" dirty="0" smtClean="0"/>
            <a:t>                                           Ciudadanía debidamente acreditados en los                 </a:t>
          </a:r>
        </a:p>
        <a:p>
          <a:pPr algn="just"/>
          <a:r>
            <a:rPr lang="es-MX" b="0" u="none" dirty="0" smtClean="0"/>
            <a:t>                                           estatutos de tal organización</a:t>
          </a:r>
          <a:endParaRPr lang="es-MX" dirty="0"/>
        </a:p>
      </dgm:t>
    </dgm:pt>
    <dgm:pt modelId="{0C61241D-1164-4226-A0DF-32B6705686F0}" type="parTrans" cxnId="{4A71C2FF-186F-4730-A3B0-F6C2D9096351}">
      <dgm:prSet/>
      <dgm:spPr/>
      <dgm:t>
        <a:bodyPr/>
        <a:lstStyle/>
        <a:p>
          <a:endParaRPr lang="es-MX"/>
        </a:p>
      </dgm:t>
    </dgm:pt>
    <dgm:pt modelId="{536DD420-A1B3-4085-B8E0-27A48E73AE73}" type="sibTrans" cxnId="{4A71C2FF-186F-4730-A3B0-F6C2D9096351}">
      <dgm:prSet/>
      <dgm:spPr/>
      <dgm:t>
        <a:bodyPr/>
        <a:lstStyle/>
        <a:p>
          <a:endParaRPr lang="es-MX"/>
        </a:p>
      </dgm:t>
    </dgm:pt>
    <dgm:pt modelId="{CCDE8EE3-B1E9-48B9-93D1-64B5E0709DC2}">
      <dgm:prSet phldrT="[Texto]" custT="1"/>
      <dgm:spPr>
        <a:solidFill>
          <a:srgbClr val="D42B84"/>
        </a:solidFill>
      </dgm:spPr>
      <dgm:t>
        <a:bodyPr/>
        <a:lstStyle/>
        <a:p>
          <a:r>
            <a:rPr lang="es-MX" sz="1800" b="1" u="sng" dirty="0" smtClean="0">
              <a:effectLst>
                <a:outerShdw blurRad="38100" dist="38100" dir="2700000" algn="tl">
                  <a:srgbClr val="000000">
                    <a:alpha val="43137"/>
                  </a:srgbClr>
                </a:outerShdw>
              </a:effectLst>
            </a:rPr>
            <a:t>¿Dónde se presenta?</a:t>
          </a:r>
          <a:r>
            <a:rPr lang="es-MX" sz="1800" b="0" u="none" dirty="0" smtClean="0">
              <a:effectLst>
                <a:outerShdw blurRad="38100" dist="38100" dir="2700000" algn="tl">
                  <a:srgbClr val="000000">
                    <a:alpha val="43137"/>
                  </a:srgbClr>
                </a:outerShdw>
              </a:effectLst>
            </a:rPr>
            <a:t>   </a:t>
          </a:r>
          <a:r>
            <a:rPr lang="es-MX" sz="1800" b="0" u="none" dirty="0" smtClean="0"/>
            <a:t>En las instalaciones del IMPEPAC</a:t>
          </a:r>
          <a:endParaRPr lang="es-MX" sz="1800" b="1" u="sng" dirty="0"/>
        </a:p>
      </dgm:t>
    </dgm:pt>
    <dgm:pt modelId="{EEDEF1A1-71C0-4F47-9E67-06F6BF0D40C0}" type="parTrans" cxnId="{8AE91837-7667-461F-9BA4-811B77F1EF90}">
      <dgm:prSet/>
      <dgm:spPr/>
      <dgm:t>
        <a:bodyPr/>
        <a:lstStyle/>
        <a:p>
          <a:endParaRPr lang="es-MX"/>
        </a:p>
      </dgm:t>
    </dgm:pt>
    <dgm:pt modelId="{B07745F9-C0B1-4036-8541-B6EFD14DC05B}" type="sibTrans" cxnId="{8AE91837-7667-461F-9BA4-811B77F1EF90}">
      <dgm:prSet/>
      <dgm:spPr/>
      <dgm:t>
        <a:bodyPr/>
        <a:lstStyle/>
        <a:p>
          <a:endParaRPr lang="es-MX"/>
        </a:p>
      </dgm:t>
    </dgm:pt>
    <dgm:pt modelId="{BC934F1B-DEF9-4AD2-9E39-6FCA6A369768}">
      <dgm:prSet phldrT="[Texto]" custT="1"/>
      <dgm:spPr>
        <a:solidFill>
          <a:srgbClr val="D42B84"/>
        </a:solidFill>
      </dgm:spPr>
      <dgm:t>
        <a:bodyPr/>
        <a:lstStyle/>
        <a:p>
          <a:r>
            <a:rPr lang="es-MX" sz="1800" b="1" u="sng" dirty="0" smtClean="0">
              <a:effectLst>
                <a:outerShdw blurRad="38100" dist="38100" dir="2700000" algn="tl">
                  <a:srgbClr val="000000">
                    <a:alpha val="43137"/>
                  </a:srgbClr>
                </a:outerShdw>
              </a:effectLst>
            </a:rPr>
            <a:t>¿Qué se debe manifestar?</a:t>
          </a:r>
          <a:r>
            <a:rPr lang="es-MX" sz="1800" b="0" u="none" dirty="0" smtClean="0">
              <a:effectLst/>
            </a:rPr>
            <a:t> El propósito de iniciar el procedimiento para</a:t>
          </a:r>
        </a:p>
        <a:p>
          <a:r>
            <a:rPr lang="es-MX" sz="1800" b="0" u="none" dirty="0" smtClean="0">
              <a:effectLst/>
            </a:rPr>
            <a:t>                                                   constituirse como PP local</a:t>
          </a:r>
          <a:endParaRPr lang="es-MX" sz="1800" b="1" u="sng" dirty="0">
            <a:effectLst>
              <a:outerShdw blurRad="38100" dist="38100" dir="2700000" algn="tl">
                <a:srgbClr val="000000">
                  <a:alpha val="43137"/>
                </a:srgbClr>
              </a:outerShdw>
            </a:effectLst>
          </a:endParaRPr>
        </a:p>
      </dgm:t>
    </dgm:pt>
    <dgm:pt modelId="{A34D3F57-6342-42A1-90CF-AC612532C32C}" type="parTrans" cxnId="{00C0EF2C-75E0-4990-B7D5-7EB440864772}">
      <dgm:prSet/>
      <dgm:spPr/>
      <dgm:t>
        <a:bodyPr/>
        <a:lstStyle/>
        <a:p>
          <a:endParaRPr lang="es-MX"/>
        </a:p>
      </dgm:t>
    </dgm:pt>
    <dgm:pt modelId="{52DAE8B4-8502-4296-908A-C53D515AE97B}" type="sibTrans" cxnId="{00C0EF2C-75E0-4990-B7D5-7EB440864772}">
      <dgm:prSet/>
      <dgm:spPr/>
      <dgm:t>
        <a:bodyPr/>
        <a:lstStyle/>
        <a:p>
          <a:endParaRPr lang="es-MX"/>
        </a:p>
      </dgm:t>
    </dgm:pt>
    <dgm:pt modelId="{517FF284-15CC-4BC2-81B6-363C0458B3E5}" type="pres">
      <dgm:prSet presAssocID="{1F875A2B-54EC-4156-82FF-B4E895EDF097}" presName="outerComposite" presStyleCnt="0">
        <dgm:presLayoutVars>
          <dgm:chMax val="5"/>
          <dgm:dir/>
          <dgm:resizeHandles val="exact"/>
        </dgm:presLayoutVars>
      </dgm:prSet>
      <dgm:spPr/>
      <dgm:t>
        <a:bodyPr/>
        <a:lstStyle/>
        <a:p>
          <a:endParaRPr lang="es-MX"/>
        </a:p>
      </dgm:t>
    </dgm:pt>
    <dgm:pt modelId="{DF60A8EA-CB90-4EAA-827A-BDA8125F4558}" type="pres">
      <dgm:prSet presAssocID="{1F875A2B-54EC-4156-82FF-B4E895EDF097}" presName="dummyMaxCanvas" presStyleCnt="0">
        <dgm:presLayoutVars/>
      </dgm:prSet>
      <dgm:spPr/>
    </dgm:pt>
    <dgm:pt modelId="{DDC759D7-9B2A-49BD-AD65-F4E77DB24410}" type="pres">
      <dgm:prSet presAssocID="{1F875A2B-54EC-4156-82FF-B4E895EDF097}" presName="FourNodes_1" presStyleLbl="node1" presStyleIdx="0" presStyleCnt="4">
        <dgm:presLayoutVars>
          <dgm:bulletEnabled val="1"/>
        </dgm:presLayoutVars>
      </dgm:prSet>
      <dgm:spPr>
        <a:prstGeom prst="flowChartDocument">
          <a:avLst/>
        </a:prstGeom>
      </dgm:spPr>
      <dgm:t>
        <a:bodyPr/>
        <a:lstStyle/>
        <a:p>
          <a:endParaRPr lang="es-MX"/>
        </a:p>
      </dgm:t>
    </dgm:pt>
    <dgm:pt modelId="{16683997-C547-4F7B-A745-3CEE88B9C456}" type="pres">
      <dgm:prSet presAssocID="{1F875A2B-54EC-4156-82FF-B4E895EDF097}" presName="FourNodes_2" presStyleLbl="node1" presStyleIdx="1" presStyleCnt="4">
        <dgm:presLayoutVars>
          <dgm:bulletEnabled val="1"/>
        </dgm:presLayoutVars>
      </dgm:prSet>
      <dgm:spPr>
        <a:prstGeom prst="flowChartManualInput">
          <a:avLst/>
        </a:prstGeom>
      </dgm:spPr>
      <dgm:t>
        <a:bodyPr/>
        <a:lstStyle/>
        <a:p>
          <a:endParaRPr lang="es-MX"/>
        </a:p>
      </dgm:t>
    </dgm:pt>
    <dgm:pt modelId="{F742D6CA-F056-4C47-9BB2-E9C0D5472A0D}" type="pres">
      <dgm:prSet presAssocID="{1F875A2B-54EC-4156-82FF-B4E895EDF097}" presName="FourNodes_3" presStyleLbl="node1" presStyleIdx="2" presStyleCnt="4">
        <dgm:presLayoutVars>
          <dgm:bulletEnabled val="1"/>
        </dgm:presLayoutVars>
      </dgm:prSet>
      <dgm:spPr>
        <a:prstGeom prst="flowChartManualInput">
          <a:avLst/>
        </a:prstGeom>
      </dgm:spPr>
      <dgm:t>
        <a:bodyPr/>
        <a:lstStyle/>
        <a:p>
          <a:endParaRPr lang="es-MX"/>
        </a:p>
      </dgm:t>
    </dgm:pt>
    <dgm:pt modelId="{B7C956CC-A25B-4107-90E2-02CC8C2E4F9E}" type="pres">
      <dgm:prSet presAssocID="{1F875A2B-54EC-4156-82FF-B4E895EDF097}" presName="FourNodes_4" presStyleLbl="node1" presStyleIdx="3" presStyleCnt="4">
        <dgm:presLayoutVars>
          <dgm:bulletEnabled val="1"/>
        </dgm:presLayoutVars>
      </dgm:prSet>
      <dgm:spPr>
        <a:prstGeom prst="flowChartManualInput">
          <a:avLst/>
        </a:prstGeom>
      </dgm:spPr>
      <dgm:t>
        <a:bodyPr/>
        <a:lstStyle/>
        <a:p>
          <a:endParaRPr lang="es-MX"/>
        </a:p>
      </dgm:t>
    </dgm:pt>
    <dgm:pt modelId="{D407AA21-68CD-49B4-B352-F78A1F0B40EB}" type="pres">
      <dgm:prSet presAssocID="{1F875A2B-54EC-4156-82FF-B4E895EDF097}" presName="FourConn_1-2" presStyleLbl="fgAccFollowNode1" presStyleIdx="0" presStyleCnt="3">
        <dgm:presLayoutVars>
          <dgm:bulletEnabled val="1"/>
        </dgm:presLayoutVars>
      </dgm:prSet>
      <dgm:spPr/>
      <dgm:t>
        <a:bodyPr/>
        <a:lstStyle/>
        <a:p>
          <a:endParaRPr lang="es-MX"/>
        </a:p>
      </dgm:t>
    </dgm:pt>
    <dgm:pt modelId="{F9E60B77-4FB3-4686-A452-55C6E182553D}" type="pres">
      <dgm:prSet presAssocID="{1F875A2B-54EC-4156-82FF-B4E895EDF097}" presName="FourConn_2-3" presStyleLbl="fgAccFollowNode1" presStyleIdx="1" presStyleCnt="3">
        <dgm:presLayoutVars>
          <dgm:bulletEnabled val="1"/>
        </dgm:presLayoutVars>
      </dgm:prSet>
      <dgm:spPr/>
      <dgm:t>
        <a:bodyPr/>
        <a:lstStyle/>
        <a:p>
          <a:endParaRPr lang="es-MX"/>
        </a:p>
      </dgm:t>
    </dgm:pt>
    <dgm:pt modelId="{3E962E49-C9F1-4916-90D9-B263264D2233}" type="pres">
      <dgm:prSet presAssocID="{1F875A2B-54EC-4156-82FF-B4E895EDF097}" presName="FourConn_3-4" presStyleLbl="fgAccFollowNode1" presStyleIdx="2" presStyleCnt="3">
        <dgm:presLayoutVars>
          <dgm:bulletEnabled val="1"/>
        </dgm:presLayoutVars>
      </dgm:prSet>
      <dgm:spPr/>
      <dgm:t>
        <a:bodyPr/>
        <a:lstStyle/>
        <a:p>
          <a:endParaRPr lang="es-MX"/>
        </a:p>
      </dgm:t>
    </dgm:pt>
    <dgm:pt modelId="{DE67F221-276E-4D00-867C-80F93A2E6D37}" type="pres">
      <dgm:prSet presAssocID="{1F875A2B-54EC-4156-82FF-B4E895EDF097}" presName="FourNodes_1_text" presStyleLbl="node1" presStyleIdx="3" presStyleCnt="4">
        <dgm:presLayoutVars>
          <dgm:bulletEnabled val="1"/>
        </dgm:presLayoutVars>
      </dgm:prSet>
      <dgm:spPr>
        <a:prstGeom prst="flowChartDocument">
          <a:avLst/>
        </a:prstGeom>
      </dgm:spPr>
      <dgm:t>
        <a:bodyPr/>
        <a:lstStyle/>
        <a:p>
          <a:endParaRPr lang="es-MX"/>
        </a:p>
      </dgm:t>
    </dgm:pt>
    <dgm:pt modelId="{A1E781AE-03D8-4629-A6CB-74380C753DFA}" type="pres">
      <dgm:prSet presAssocID="{1F875A2B-54EC-4156-82FF-B4E895EDF097}" presName="FourNodes_2_text" presStyleLbl="node1" presStyleIdx="3" presStyleCnt="4">
        <dgm:presLayoutVars>
          <dgm:bulletEnabled val="1"/>
        </dgm:presLayoutVars>
      </dgm:prSet>
      <dgm:spPr>
        <a:prstGeom prst="flowChartManualInput">
          <a:avLst/>
        </a:prstGeom>
      </dgm:spPr>
      <dgm:t>
        <a:bodyPr/>
        <a:lstStyle/>
        <a:p>
          <a:endParaRPr lang="es-MX"/>
        </a:p>
      </dgm:t>
    </dgm:pt>
    <dgm:pt modelId="{E9BCF742-A425-435C-855F-1507F678D31E}" type="pres">
      <dgm:prSet presAssocID="{1F875A2B-54EC-4156-82FF-B4E895EDF097}" presName="FourNodes_3_text" presStyleLbl="node1" presStyleIdx="3" presStyleCnt="4">
        <dgm:presLayoutVars>
          <dgm:bulletEnabled val="1"/>
        </dgm:presLayoutVars>
      </dgm:prSet>
      <dgm:spPr/>
      <dgm:t>
        <a:bodyPr/>
        <a:lstStyle/>
        <a:p>
          <a:endParaRPr lang="es-MX"/>
        </a:p>
      </dgm:t>
    </dgm:pt>
    <dgm:pt modelId="{D5758040-DDDB-4895-B5BD-C42715C24081}" type="pres">
      <dgm:prSet presAssocID="{1F875A2B-54EC-4156-82FF-B4E895EDF097}" presName="FourNodes_4_text" presStyleLbl="node1" presStyleIdx="3" presStyleCnt="4">
        <dgm:presLayoutVars>
          <dgm:bulletEnabled val="1"/>
        </dgm:presLayoutVars>
      </dgm:prSet>
      <dgm:spPr/>
      <dgm:t>
        <a:bodyPr/>
        <a:lstStyle/>
        <a:p>
          <a:endParaRPr lang="es-MX"/>
        </a:p>
      </dgm:t>
    </dgm:pt>
  </dgm:ptLst>
  <dgm:cxnLst>
    <dgm:cxn modelId="{179BD046-125A-4B7F-B4AC-3EEDAFEAF772}" type="presOf" srcId="{CCDE8EE3-B1E9-48B9-93D1-64B5E0709DC2}" destId="{F742D6CA-F056-4C47-9BB2-E9C0D5472A0D}" srcOrd="0" destOrd="0" presId="urn:microsoft.com/office/officeart/2005/8/layout/vProcess5"/>
    <dgm:cxn modelId="{15D45993-09AD-4D07-8023-8CA2D5058727}" type="presOf" srcId="{3F2874B7-8766-4180-871A-D734E23E0011}" destId="{DE67F221-276E-4D00-867C-80F93A2E6D37}" srcOrd="1" destOrd="0" presId="urn:microsoft.com/office/officeart/2005/8/layout/vProcess5"/>
    <dgm:cxn modelId="{3EEA715B-727E-4A03-92CF-A3CEA1E4D1D7}" type="presOf" srcId="{BC934F1B-DEF9-4AD2-9E39-6FCA6A369768}" destId="{D5758040-DDDB-4895-B5BD-C42715C24081}" srcOrd="1" destOrd="0" presId="urn:microsoft.com/office/officeart/2005/8/layout/vProcess5"/>
    <dgm:cxn modelId="{5EAD22DC-7AEC-4FDF-A02A-13346292A24D}" type="presOf" srcId="{CCDE8EE3-B1E9-48B9-93D1-64B5E0709DC2}" destId="{E9BCF742-A425-435C-855F-1507F678D31E}" srcOrd="1" destOrd="0" presId="urn:microsoft.com/office/officeart/2005/8/layout/vProcess5"/>
    <dgm:cxn modelId="{5EEC638E-9ADA-42A9-8B53-504C68EF411A}" type="presOf" srcId="{1F875A2B-54EC-4156-82FF-B4E895EDF097}" destId="{517FF284-15CC-4BC2-81B6-363C0458B3E5}" srcOrd="0" destOrd="0" presId="urn:microsoft.com/office/officeart/2005/8/layout/vProcess5"/>
    <dgm:cxn modelId="{8AE91837-7667-461F-9BA4-811B77F1EF90}" srcId="{1F875A2B-54EC-4156-82FF-B4E895EDF097}" destId="{CCDE8EE3-B1E9-48B9-93D1-64B5E0709DC2}" srcOrd="2" destOrd="0" parTransId="{EEDEF1A1-71C0-4F47-9E67-06F6BF0D40C0}" sibTransId="{B07745F9-C0B1-4036-8541-B6EFD14DC05B}"/>
    <dgm:cxn modelId="{11C6D3CC-3CA9-418C-A8FB-6F233B8F219F}" type="presOf" srcId="{3F2874B7-8766-4180-871A-D734E23E0011}" destId="{DDC759D7-9B2A-49BD-AD65-F4E77DB24410}" srcOrd="0" destOrd="0" presId="urn:microsoft.com/office/officeart/2005/8/layout/vProcess5"/>
    <dgm:cxn modelId="{9B46FDB8-0A5B-4487-9297-151856050846}" type="presOf" srcId="{54E0A93A-2ABB-453C-86F4-F520172C6E12}" destId="{D407AA21-68CD-49B4-B352-F78A1F0B40EB}" srcOrd="0" destOrd="0" presId="urn:microsoft.com/office/officeart/2005/8/layout/vProcess5"/>
    <dgm:cxn modelId="{A19D6664-CDD7-41E2-9A5F-09ABB254F613}" type="presOf" srcId="{447E9BAF-DBE1-415A-8C11-9B95BB45D770}" destId="{A1E781AE-03D8-4629-A6CB-74380C753DFA}" srcOrd="1" destOrd="0" presId="urn:microsoft.com/office/officeart/2005/8/layout/vProcess5"/>
    <dgm:cxn modelId="{500D753E-77CF-4FAB-B265-B7BB305D74A1}" type="presOf" srcId="{536DD420-A1B3-4085-B8E0-27A48E73AE73}" destId="{F9E60B77-4FB3-4686-A452-55C6E182553D}" srcOrd="0" destOrd="0" presId="urn:microsoft.com/office/officeart/2005/8/layout/vProcess5"/>
    <dgm:cxn modelId="{0968DD76-E0D4-4BFF-BB24-D53928340A5B}" type="presOf" srcId="{BC934F1B-DEF9-4AD2-9E39-6FCA6A369768}" destId="{B7C956CC-A25B-4107-90E2-02CC8C2E4F9E}" srcOrd="0" destOrd="0" presId="urn:microsoft.com/office/officeart/2005/8/layout/vProcess5"/>
    <dgm:cxn modelId="{ED6D2CC7-52C9-441C-8EB8-C009F8D3C6B1}" type="presOf" srcId="{B07745F9-C0B1-4036-8541-B6EFD14DC05B}" destId="{3E962E49-C9F1-4916-90D9-B263264D2233}" srcOrd="0" destOrd="0" presId="urn:microsoft.com/office/officeart/2005/8/layout/vProcess5"/>
    <dgm:cxn modelId="{4A71C2FF-186F-4730-A3B0-F6C2D9096351}" srcId="{1F875A2B-54EC-4156-82FF-B4E895EDF097}" destId="{447E9BAF-DBE1-415A-8C11-9B95BB45D770}" srcOrd="1" destOrd="0" parTransId="{0C61241D-1164-4226-A0DF-32B6705686F0}" sibTransId="{536DD420-A1B3-4085-B8E0-27A48E73AE73}"/>
    <dgm:cxn modelId="{D46D7695-235D-4F4E-B0E0-6464639AEF3A}" srcId="{1F875A2B-54EC-4156-82FF-B4E895EDF097}" destId="{3F2874B7-8766-4180-871A-D734E23E0011}" srcOrd="0" destOrd="0" parTransId="{DD72E445-3E63-4CAA-BB87-9DB0B7A7B508}" sibTransId="{54E0A93A-2ABB-453C-86F4-F520172C6E12}"/>
    <dgm:cxn modelId="{58501D2A-4BFC-4D36-83E0-27C1C7D9F101}" type="presOf" srcId="{447E9BAF-DBE1-415A-8C11-9B95BB45D770}" destId="{16683997-C547-4F7B-A745-3CEE88B9C456}" srcOrd="0" destOrd="0" presId="urn:microsoft.com/office/officeart/2005/8/layout/vProcess5"/>
    <dgm:cxn modelId="{00C0EF2C-75E0-4990-B7D5-7EB440864772}" srcId="{1F875A2B-54EC-4156-82FF-B4E895EDF097}" destId="{BC934F1B-DEF9-4AD2-9E39-6FCA6A369768}" srcOrd="3" destOrd="0" parTransId="{A34D3F57-6342-42A1-90CF-AC612532C32C}" sibTransId="{52DAE8B4-8502-4296-908A-C53D515AE97B}"/>
    <dgm:cxn modelId="{6FEE271A-E39B-4ADF-B8EA-60290A9EA3F9}" type="presParOf" srcId="{517FF284-15CC-4BC2-81B6-363C0458B3E5}" destId="{DF60A8EA-CB90-4EAA-827A-BDA8125F4558}" srcOrd="0" destOrd="0" presId="urn:microsoft.com/office/officeart/2005/8/layout/vProcess5"/>
    <dgm:cxn modelId="{DD558D4A-97AF-42F5-B8DE-18D4A2253D3C}" type="presParOf" srcId="{517FF284-15CC-4BC2-81B6-363C0458B3E5}" destId="{DDC759D7-9B2A-49BD-AD65-F4E77DB24410}" srcOrd="1" destOrd="0" presId="urn:microsoft.com/office/officeart/2005/8/layout/vProcess5"/>
    <dgm:cxn modelId="{09A172EB-F19D-498D-927F-5F837C20A044}" type="presParOf" srcId="{517FF284-15CC-4BC2-81B6-363C0458B3E5}" destId="{16683997-C547-4F7B-A745-3CEE88B9C456}" srcOrd="2" destOrd="0" presId="urn:microsoft.com/office/officeart/2005/8/layout/vProcess5"/>
    <dgm:cxn modelId="{22C1C01E-0B00-4332-BF88-E6930BD4720C}" type="presParOf" srcId="{517FF284-15CC-4BC2-81B6-363C0458B3E5}" destId="{F742D6CA-F056-4C47-9BB2-E9C0D5472A0D}" srcOrd="3" destOrd="0" presId="urn:microsoft.com/office/officeart/2005/8/layout/vProcess5"/>
    <dgm:cxn modelId="{7803B2F2-6726-45E8-B383-C3E58DD006F6}" type="presParOf" srcId="{517FF284-15CC-4BC2-81B6-363C0458B3E5}" destId="{B7C956CC-A25B-4107-90E2-02CC8C2E4F9E}" srcOrd="4" destOrd="0" presId="urn:microsoft.com/office/officeart/2005/8/layout/vProcess5"/>
    <dgm:cxn modelId="{78F4C4AE-A706-4821-96CB-EF5D6B7A8E7C}" type="presParOf" srcId="{517FF284-15CC-4BC2-81B6-363C0458B3E5}" destId="{D407AA21-68CD-49B4-B352-F78A1F0B40EB}" srcOrd="5" destOrd="0" presId="urn:microsoft.com/office/officeart/2005/8/layout/vProcess5"/>
    <dgm:cxn modelId="{1B3281E9-3DEF-4EC8-B179-5777B92330C4}" type="presParOf" srcId="{517FF284-15CC-4BC2-81B6-363C0458B3E5}" destId="{F9E60B77-4FB3-4686-A452-55C6E182553D}" srcOrd="6" destOrd="0" presId="urn:microsoft.com/office/officeart/2005/8/layout/vProcess5"/>
    <dgm:cxn modelId="{6F5F1F25-AA35-4E44-8C0F-4312B22B0F90}" type="presParOf" srcId="{517FF284-15CC-4BC2-81B6-363C0458B3E5}" destId="{3E962E49-C9F1-4916-90D9-B263264D2233}" srcOrd="7" destOrd="0" presId="urn:microsoft.com/office/officeart/2005/8/layout/vProcess5"/>
    <dgm:cxn modelId="{0158233F-5689-445E-A72E-7437E475D07F}" type="presParOf" srcId="{517FF284-15CC-4BC2-81B6-363C0458B3E5}" destId="{DE67F221-276E-4D00-867C-80F93A2E6D37}" srcOrd="8" destOrd="0" presId="urn:microsoft.com/office/officeart/2005/8/layout/vProcess5"/>
    <dgm:cxn modelId="{D20D5498-6BD1-4A3B-BCA0-7B194A75F4F5}" type="presParOf" srcId="{517FF284-15CC-4BC2-81B6-363C0458B3E5}" destId="{A1E781AE-03D8-4629-A6CB-74380C753DFA}" srcOrd="9" destOrd="0" presId="urn:microsoft.com/office/officeart/2005/8/layout/vProcess5"/>
    <dgm:cxn modelId="{459C15D9-8142-4AF9-9438-EE6D3C5A441E}" type="presParOf" srcId="{517FF284-15CC-4BC2-81B6-363C0458B3E5}" destId="{E9BCF742-A425-435C-855F-1507F678D31E}" srcOrd="10" destOrd="0" presId="urn:microsoft.com/office/officeart/2005/8/layout/vProcess5"/>
    <dgm:cxn modelId="{E3BA6AAA-7C9C-4D78-811A-10CA00E9F749}" type="presParOf" srcId="{517FF284-15CC-4BC2-81B6-363C0458B3E5}" destId="{D5758040-DDDB-4895-B5BD-C42715C24081}"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DCA9C27-8660-4600-90DF-3F4491815FEB}"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14905B9C-56B8-44ED-9FBE-51E5D780BD91}">
      <dgm:prSet phldrT="[Texto]"/>
      <dgm:spPr>
        <a:solidFill>
          <a:srgbClr val="2F134D"/>
        </a:solidFill>
      </dgm:spPr>
      <dgm:t>
        <a:bodyPr/>
        <a:lstStyle/>
        <a:p>
          <a:r>
            <a:rPr lang="es-MX" dirty="0" smtClean="0"/>
            <a:t>No se aceptarán credenciales expedidas por PP, organización política o institución privada </a:t>
          </a:r>
          <a:endParaRPr lang="es-MX" dirty="0"/>
        </a:p>
      </dgm:t>
    </dgm:pt>
    <dgm:pt modelId="{B58A1044-CB78-4762-9021-630B9AEA52A1}" type="parTrans" cxnId="{5E4E5927-21B2-4ED7-98BB-FC4E4EC0FBA9}">
      <dgm:prSet/>
      <dgm:spPr/>
      <dgm:t>
        <a:bodyPr/>
        <a:lstStyle/>
        <a:p>
          <a:endParaRPr lang="es-MX"/>
        </a:p>
      </dgm:t>
    </dgm:pt>
    <dgm:pt modelId="{572CC0FA-C5B3-4A64-AA28-91F46095202F}" type="sibTrans" cxnId="{5E4E5927-21B2-4ED7-98BB-FC4E4EC0FBA9}">
      <dgm:prSet/>
      <dgm:spPr/>
      <dgm:t>
        <a:bodyPr/>
        <a:lstStyle/>
        <a:p>
          <a:endParaRPr lang="es-MX"/>
        </a:p>
      </dgm:t>
    </dgm:pt>
    <dgm:pt modelId="{F5687508-BF4D-4D18-B232-0BBE3F086C8D}">
      <dgm:prSet phldrT="[Texto]"/>
      <dgm:spPr>
        <a:solidFill>
          <a:srgbClr val="2F134D"/>
        </a:solidFill>
      </dgm:spPr>
      <dgm:t>
        <a:bodyPr/>
        <a:lstStyle/>
        <a:p>
          <a:r>
            <a:rPr lang="es-MX" dirty="0" smtClean="0"/>
            <a:t>La organización de la ciudadanía no podrá asociar la asamblea con otro acto de distinta naturaleza</a:t>
          </a:r>
          <a:endParaRPr lang="es-MX" dirty="0"/>
        </a:p>
      </dgm:t>
    </dgm:pt>
    <dgm:pt modelId="{35A1559A-706E-4831-81ED-B5E7A217FB78}" type="parTrans" cxnId="{7A26D1BF-FB39-4F4E-8812-5AE41F600BF4}">
      <dgm:prSet/>
      <dgm:spPr/>
      <dgm:t>
        <a:bodyPr/>
        <a:lstStyle/>
        <a:p>
          <a:endParaRPr lang="es-MX"/>
        </a:p>
      </dgm:t>
    </dgm:pt>
    <dgm:pt modelId="{56C50813-650D-43B5-8F94-9F98FFC80785}" type="sibTrans" cxnId="{7A26D1BF-FB39-4F4E-8812-5AE41F600BF4}">
      <dgm:prSet/>
      <dgm:spPr/>
      <dgm:t>
        <a:bodyPr/>
        <a:lstStyle/>
        <a:p>
          <a:endParaRPr lang="es-MX"/>
        </a:p>
      </dgm:t>
    </dgm:pt>
    <dgm:pt modelId="{EDCE772E-30E7-4810-9AE7-410E792FE368}">
      <dgm:prSet phldrT="[Texto]"/>
      <dgm:spPr>
        <a:solidFill>
          <a:srgbClr val="2F134D"/>
        </a:solidFill>
      </dgm:spPr>
      <dgm:t>
        <a:bodyPr/>
        <a:lstStyle/>
        <a:p>
          <a:r>
            <a:rPr lang="es-MX" dirty="0" smtClean="0"/>
            <a:t>Antes, durante y después de las asambleas, no se permitirá entregar despensas, materiales de construcción o cualquier bien que lesione su derecho a la libre asociación </a:t>
          </a:r>
          <a:r>
            <a:rPr lang="es-MX" dirty="0" smtClean="0">
              <a:solidFill>
                <a:schemeClr val="bg1"/>
              </a:solidFill>
            </a:rPr>
            <a:t>de la ciudadanía</a:t>
          </a:r>
          <a:endParaRPr lang="es-MX" dirty="0">
            <a:solidFill>
              <a:schemeClr val="bg1"/>
            </a:solidFill>
          </a:endParaRPr>
        </a:p>
      </dgm:t>
    </dgm:pt>
    <dgm:pt modelId="{206B456E-5471-4A59-9F0D-24C10C00AD02}" type="parTrans" cxnId="{1BF677E7-E2D4-4090-AE30-8902D87289BD}">
      <dgm:prSet/>
      <dgm:spPr/>
      <dgm:t>
        <a:bodyPr/>
        <a:lstStyle/>
        <a:p>
          <a:endParaRPr lang="es-MX"/>
        </a:p>
      </dgm:t>
    </dgm:pt>
    <dgm:pt modelId="{61DDD3B1-76E3-4B65-9802-657872768054}" type="sibTrans" cxnId="{1BF677E7-E2D4-4090-AE30-8902D87289BD}">
      <dgm:prSet/>
      <dgm:spPr/>
      <dgm:t>
        <a:bodyPr/>
        <a:lstStyle/>
        <a:p>
          <a:endParaRPr lang="es-MX"/>
        </a:p>
      </dgm:t>
    </dgm:pt>
    <dgm:pt modelId="{19C9D429-46EB-4029-8C5F-3EBFFFEEF23C}" type="pres">
      <dgm:prSet presAssocID="{ADCA9C27-8660-4600-90DF-3F4491815FEB}" presName="Name0" presStyleCnt="0">
        <dgm:presLayoutVars>
          <dgm:chMax val="7"/>
          <dgm:chPref val="7"/>
          <dgm:dir/>
        </dgm:presLayoutVars>
      </dgm:prSet>
      <dgm:spPr/>
      <dgm:t>
        <a:bodyPr/>
        <a:lstStyle/>
        <a:p>
          <a:endParaRPr lang="es-MX"/>
        </a:p>
      </dgm:t>
    </dgm:pt>
    <dgm:pt modelId="{16E2DFB9-E59A-4150-9CE5-51B29B95C40D}" type="pres">
      <dgm:prSet presAssocID="{ADCA9C27-8660-4600-90DF-3F4491815FEB}" presName="Name1" presStyleCnt="0"/>
      <dgm:spPr/>
    </dgm:pt>
    <dgm:pt modelId="{A0271CF5-2E0B-48C1-9883-FE014A7E2289}" type="pres">
      <dgm:prSet presAssocID="{ADCA9C27-8660-4600-90DF-3F4491815FEB}" presName="cycle" presStyleCnt="0"/>
      <dgm:spPr/>
    </dgm:pt>
    <dgm:pt modelId="{4A81B931-C88C-48BD-B998-F400F0504E23}" type="pres">
      <dgm:prSet presAssocID="{ADCA9C27-8660-4600-90DF-3F4491815FEB}" presName="srcNode" presStyleLbl="node1" presStyleIdx="0" presStyleCnt="3"/>
      <dgm:spPr/>
    </dgm:pt>
    <dgm:pt modelId="{9A0E0F28-E7BA-4C77-8096-BFAE71BE1F8B}" type="pres">
      <dgm:prSet presAssocID="{ADCA9C27-8660-4600-90DF-3F4491815FEB}" presName="conn" presStyleLbl="parChTrans1D2" presStyleIdx="0" presStyleCnt="1"/>
      <dgm:spPr/>
      <dgm:t>
        <a:bodyPr/>
        <a:lstStyle/>
        <a:p>
          <a:endParaRPr lang="es-MX"/>
        </a:p>
      </dgm:t>
    </dgm:pt>
    <dgm:pt modelId="{2AB8258F-8201-4A0C-9FE5-CCC666F19AEE}" type="pres">
      <dgm:prSet presAssocID="{ADCA9C27-8660-4600-90DF-3F4491815FEB}" presName="extraNode" presStyleLbl="node1" presStyleIdx="0" presStyleCnt="3"/>
      <dgm:spPr/>
    </dgm:pt>
    <dgm:pt modelId="{CFECFACA-EC5C-4524-B8DC-15EC4E72D47F}" type="pres">
      <dgm:prSet presAssocID="{ADCA9C27-8660-4600-90DF-3F4491815FEB}" presName="dstNode" presStyleLbl="node1" presStyleIdx="0" presStyleCnt="3"/>
      <dgm:spPr/>
    </dgm:pt>
    <dgm:pt modelId="{9EDEF5F1-31D3-4638-B772-958C0D6849DB}" type="pres">
      <dgm:prSet presAssocID="{14905B9C-56B8-44ED-9FBE-51E5D780BD91}" presName="text_1" presStyleLbl="node1" presStyleIdx="0" presStyleCnt="3">
        <dgm:presLayoutVars>
          <dgm:bulletEnabled val="1"/>
        </dgm:presLayoutVars>
      </dgm:prSet>
      <dgm:spPr>
        <a:prstGeom prst="rect">
          <a:avLst/>
        </a:prstGeom>
      </dgm:spPr>
      <dgm:t>
        <a:bodyPr/>
        <a:lstStyle/>
        <a:p>
          <a:endParaRPr lang="es-MX"/>
        </a:p>
      </dgm:t>
    </dgm:pt>
    <dgm:pt modelId="{8FCB7819-B6F7-4171-8C07-7DF449248A9F}" type="pres">
      <dgm:prSet presAssocID="{14905B9C-56B8-44ED-9FBE-51E5D780BD91}" presName="accent_1" presStyleCnt="0"/>
      <dgm:spPr/>
    </dgm:pt>
    <dgm:pt modelId="{1DA8ADD8-B94C-473D-97DC-98D7DEB881F9}" type="pres">
      <dgm:prSet presAssocID="{14905B9C-56B8-44ED-9FBE-51E5D780BD91}" presName="accentRepeatNode" presStyleLbl="solidFgAcc1" presStyleIdx="0" presStyleCnt="3"/>
      <dgm:spPr>
        <a:blipFill rotWithShape="0">
          <a:blip xmlns:r="http://schemas.openxmlformats.org/officeDocument/2006/relationships" r:embed="rId1"/>
          <a:stretch>
            <a:fillRect/>
          </a:stretch>
        </a:blipFill>
      </dgm:spPr>
      <dgm:t>
        <a:bodyPr/>
        <a:lstStyle/>
        <a:p>
          <a:endParaRPr lang="es-MX"/>
        </a:p>
      </dgm:t>
    </dgm:pt>
    <dgm:pt modelId="{53B9A39D-7713-4BC9-8C44-2D49A907624A}" type="pres">
      <dgm:prSet presAssocID="{F5687508-BF4D-4D18-B232-0BBE3F086C8D}" presName="text_2" presStyleLbl="node1" presStyleIdx="1" presStyleCnt="3">
        <dgm:presLayoutVars>
          <dgm:bulletEnabled val="1"/>
        </dgm:presLayoutVars>
      </dgm:prSet>
      <dgm:spPr/>
      <dgm:t>
        <a:bodyPr/>
        <a:lstStyle/>
        <a:p>
          <a:endParaRPr lang="es-MX"/>
        </a:p>
      </dgm:t>
    </dgm:pt>
    <dgm:pt modelId="{336AF375-D2AB-45C2-8B24-944CB942EE38}" type="pres">
      <dgm:prSet presAssocID="{F5687508-BF4D-4D18-B232-0BBE3F086C8D}" presName="accent_2" presStyleCnt="0"/>
      <dgm:spPr/>
    </dgm:pt>
    <dgm:pt modelId="{37126F12-8626-4017-B080-36C516B30170}" type="pres">
      <dgm:prSet presAssocID="{F5687508-BF4D-4D18-B232-0BBE3F086C8D}" presName="accentRepeatNode" presStyleLbl="solidFgAcc1" presStyleIdx="1" presStyleCnt="3"/>
      <dgm:spPr>
        <a:blipFill rotWithShape="0">
          <a:blip xmlns:r="http://schemas.openxmlformats.org/officeDocument/2006/relationships" r:embed="rId2"/>
          <a:stretch>
            <a:fillRect/>
          </a:stretch>
        </a:blipFill>
      </dgm:spPr>
    </dgm:pt>
    <dgm:pt modelId="{8A599EED-336D-4C7B-BF71-B2F13DF21578}" type="pres">
      <dgm:prSet presAssocID="{EDCE772E-30E7-4810-9AE7-410E792FE368}" presName="text_3" presStyleLbl="node1" presStyleIdx="2" presStyleCnt="3">
        <dgm:presLayoutVars>
          <dgm:bulletEnabled val="1"/>
        </dgm:presLayoutVars>
      </dgm:prSet>
      <dgm:spPr/>
      <dgm:t>
        <a:bodyPr/>
        <a:lstStyle/>
        <a:p>
          <a:endParaRPr lang="es-MX"/>
        </a:p>
      </dgm:t>
    </dgm:pt>
    <dgm:pt modelId="{11876C4C-061E-4B49-AC5C-900F804DEBB0}" type="pres">
      <dgm:prSet presAssocID="{EDCE772E-30E7-4810-9AE7-410E792FE368}" presName="accent_3" presStyleCnt="0"/>
      <dgm:spPr/>
    </dgm:pt>
    <dgm:pt modelId="{A2796459-1935-4796-873A-F4515BBD0AA8}" type="pres">
      <dgm:prSet presAssocID="{EDCE772E-30E7-4810-9AE7-410E792FE368}" presName="accentRepeatNode" presStyleLbl="solidFgAcc1" presStyleIdx="2" presStyleCnt="3"/>
      <dgm:spPr>
        <a:blipFill rotWithShape="0">
          <a:blip xmlns:r="http://schemas.openxmlformats.org/officeDocument/2006/relationships" r:embed="rId2"/>
          <a:stretch>
            <a:fillRect/>
          </a:stretch>
        </a:blipFill>
      </dgm:spPr>
    </dgm:pt>
  </dgm:ptLst>
  <dgm:cxnLst>
    <dgm:cxn modelId="{44E184B8-5BB4-44EE-8DB4-E231AF4F297A}" type="presOf" srcId="{572CC0FA-C5B3-4A64-AA28-91F46095202F}" destId="{9A0E0F28-E7BA-4C77-8096-BFAE71BE1F8B}" srcOrd="0" destOrd="0" presId="urn:microsoft.com/office/officeart/2008/layout/VerticalCurvedList"/>
    <dgm:cxn modelId="{5E4E5927-21B2-4ED7-98BB-FC4E4EC0FBA9}" srcId="{ADCA9C27-8660-4600-90DF-3F4491815FEB}" destId="{14905B9C-56B8-44ED-9FBE-51E5D780BD91}" srcOrd="0" destOrd="0" parTransId="{B58A1044-CB78-4762-9021-630B9AEA52A1}" sibTransId="{572CC0FA-C5B3-4A64-AA28-91F46095202F}"/>
    <dgm:cxn modelId="{7A26D1BF-FB39-4F4E-8812-5AE41F600BF4}" srcId="{ADCA9C27-8660-4600-90DF-3F4491815FEB}" destId="{F5687508-BF4D-4D18-B232-0BBE3F086C8D}" srcOrd="1" destOrd="0" parTransId="{35A1559A-706E-4831-81ED-B5E7A217FB78}" sibTransId="{56C50813-650D-43B5-8F94-9F98FFC80785}"/>
    <dgm:cxn modelId="{880E4AD9-9072-4437-AABC-8FBB38859209}" type="presOf" srcId="{ADCA9C27-8660-4600-90DF-3F4491815FEB}" destId="{19C9D429-46EB-4029-8C5F-3EBFFFEEF23C}" srcOrd="0" destOrd="0" presId="urn:microsoft.com/office/officeart/2008/layout/VerticalCurvedList"/>
    <dgm:cxn modelId="{6F7A0183-DFCF-4C60-8951-F1AF50504735}" type="presOf" srcId="{EDCE772E-30E7-4810-9AE7-410E792FE368}" destId="{8A599EED-336D-4C7B-BF71-B2F13DF21578}" srcOrd="0" destOrd="0" presId="urn:microsoft.com/office/officeart/2008/layout/VerticalCurvedList"/>
    <dgm:cxn modelId="{1BF677E7-E2D4-4090-AE30-8902D87289BD}" srcId="{ADCA9C27-8660-4600-90DF-3F4491815FEB}" destId="{EDCE772E-30E7-4810-9AE7-410E792FE368}" srcOrd="2" destOrd="0" parTransId="{206B456E-5471-4A59-9F0D-24C10C00AD02}" sibTransId="{61DDD3B1-76E3-4B65-9802-657872768054}"/>
    <dgm:cxn modelId="{0FB405B3-5E75-4CAB-98A7-DCFEF49A334C}" type="presOf" srcId="{F5687508-BF4D-4D18-B232-0BBE3F086C8D}" destId="{53B9A39D-7713-4BC9-8C44-2D49A907624A}" srcOrd="0" destOrd="0" presId="urn:microsoft.com/office/officeart/2008/layout/VerticalCurvedList"/>
    <dgm:cxn modelId="{4B2E1E57-5218-4842-9B98-0AC04BA5D067}" type="presOf" srcId="{14905B9C-56B8-44ED-9FBE-51E5D780BD91}" destId="{9EDEF5F1-31D3-4638-B772-958C0D6849DB}" srcOrd="0" destOrd="0" presId="urn:microsoft.com/office/officeart/2008/layout/VerticalCurvedList"/>
    <dgm:cxn modelId="{8DDE7FCB-C6B4-4513-A9BF-CC61A19E4D06}" type="presParOf" srcId="{19C9D429-46EB-4029-8C5F-3EBFFFEEF23C}" destId="{16E2DFB9-E59A-4150-9CE5-51B29B95C40D}" srcOrd="0" destOrd="0" presId="urn:microsoft.com/office/officeart/2008/layout/VerticalCurvedList"/>
    <dgm:cxn modelId="{12CB5F4C-F560-49B7-BDB1-607778AF8F13}" type="presParOf" srcId="{16E2DFB9-E59A-4150-9CE5-51B29B95C40D}" destId="{A0271CF5-2E0B-48C1-9883-FE014A7E2289}" srcOrd="0" destOrd="0" presId="urn:microsoft.com/office/officeart/2008/layout/VerticalCurvedList"/>
    <dgm:cxn modelId="{27785D3C-7848-4ED3-B00F-BDDCF7E31296}" type="presParOf" srcId="{A0271CF5-2E0B-48C1-9883-FE014A7E2289}" destId="{4A81B931-C88C-48BD-B998-F400F0504E23}" srcOrd="0" destOrd="0" presId="urn:microsoft.com/office/officeart/2008/layout/VerticalCurvedList"/>
    <dgm:cxn modelId="{CA0B08E1-C3C8-4B0C-A8EA-92A2512B121A}" type="presParOf" srcId="{A0271CF5-2E0B-48C1-9883-FE014A7E2289}" destId="{9A0E0F28-E7BA-4C77-8096-BFAE71BE1F8B}" srcOrd="1" destOrd="0" presId="urn:microsoft.com/office/officeart/2008/layout/VerticalCurvedList"/>
    <dgm:cxn modelId="{526C9E98-1E5D-461E-832E-3C123ECF80FB}" type="presParOf" srcId="{A0271CF5-2E0B-48C1-9883-FE014A7E2289}" destId="{2AB8258F-8201-4A0C-9FE5-CCC666F19AEE}" srcOrd="2" destOrd="0" presId="urn:microsoft.com/office/officeart/2008/layout/VerticalCurvedList"/>
    <dgm:cxn modelId="{9A77451E-7E82-48BA-9539-174A55E8344E}" type="presParOf" srcId="{A0271CF5-2E0B-48C1-9883-FE014A7E2289}" destId="{CFECFACA-EC5C-4524-B8DC-15EC4E72D47F}" srcOrd="3" destOrd="0" presId="urn:microsoft.com/office/officeart/2008/layout/VerticalCurvedList"/>
    <dgm:cxn modelId="{0BA532ED-5ADB-43FD-B4AD-57ECCE41D97B}" type="presParOf" srcId="{16E2DFB9-E59A-4150-9CE5-51B29B95C40D}" destId="{9EDEF5F1-31D3-4638-B772-958C0D6849DB}" srcOrd="1" destOrd="0" presId="urn:microsoft.com/office/officeart/2008/layout/VerticalCurvedList"/>
    <dgm:cxn modelId="{554CE7C3-0BBC-4B77-A22E-88244C2D3ACD}" type="presParOf" srcId="{16E2DFB9-E59A-4150-9CE5-51B29B95C40D}" destId="{8FCB7819-B6F7-4171-8C07-7DF449248A9F}" srcOrd="2" destOrd="0" presId="urn:microsoft.com/office/officeart/2008/layout/VerticalCurvedList"/>
    <dgm:cxn modelId="{AE1AC503-E9DF-4225-8BFF-D05EEA402228}" type="presParOf" srcId="{8FCB7819-B6F7-4171-8C07-7DF449248A9F}" destId="{1DA8ADD8-B94C-473D-97DC-98D7DEB881F9}" srcOrd="0" destOrd="0" presId="urn:microsoft.com/office/officeart/2008/layout/VerticalCurvedList"/>
    <dgm:cxn modelId="{FC262A2D-3366-4FDE-8BFB-2901F5E63FFB}" type="presParOf" srcId="{16E2DFB9-E59A-4150-9CE5-51B29B95C40D}" destId="{53B9A39D-7713-4BC9-8C44-2D49A907624A}" srcOrd="3" destOrd="0" presId="urn:microsoft.com/office/officeart/2008/layout/VerticalCurvedList"/>
    <dgm:cxn modelId="{B6FD7BC1-DF7F-48C0-8102-8C6D9C21C1D0}" type="presParOf" srcId="{16E2DFB9-E59A-4150-9CE5-51B29B95C40D}" destId="{336AF375-D2AB-45C2-8B24-944CB942EE38}" srcOrd="4" destOrd="0" presId="urn:microsoft.com/office/officeart/2008/layout/VerticalCurvedList"/>
    <dgm:cxn modelId="{CF176FA1-FD18-48FE-BD58-4FE428A4986F}" type="presParOf" srcId="{336AF375-D2AB-45C2-8B24-944CB942EE38}" destId="{37126F12-8626-4017-B080-36C516B30170}" srcOrd="0" destOrd="0" presId="urn:microsoft.com/office/officeart/2008/layout/VerticalCurvedList"/>
    <dgm:cxn modelId="{6D6B0AC1-3395-4DA1-B74D-F7EE8DA2013F}" type="presParOf" srcId="{16E2DFB9-E59A-4150-9CE5-51B29B95C40D}" destId="{8A599EED-336D-4C7B-BF71-B2F13DF21578}" srcOrd="5" destOrd="0" presId="urn:microsoft.com/office/officeart/2008/layout/VerticalCurvedList"/>
    <dgm:cxn modelId="{8276F3FD-986D-48D4-930F-B8357CACDDA1}" type="presParOf" srcId="{16E2DFB9-E59A-4150-9CE5-51B29B95C40D}" destId="{11876C4C-061E-4B49-AC5C-900F804DEBB0}" srcOrd="6" destOrd="0" presId="urn:microsoft.com/office/officeart/2008/layout/VerticalCurvedList"/>
    <dgm:cxn modelId="{28D33809-F49E-482B-A9CA-A49139A9EE37}" type="presParOf" srcId="{11876C4C-061E-4B49-AC5C-900F804DEBB0}" destId="{A2796459-1935-4796-873A-F4515BBD0AA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011736-8F9A-454E-8B64-AD52F9FA1C75}"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282BC1A8-6352-4D4F-9ED9-C3B2B699E06B}">
      <dgm:prSet phldrT="[Texto]"/>
      <dgm:spPr>
        <a:solidFill>
          <a:srgbClr val="D42B84"/>
        </a:solidFill>
      </dgm:spPr>
      <dgm:t>
        <a:bodyPr/>
        <a:lstStyle/>
        <a:p>
          <a:pPr algn="just"/>
          <a:r>
            <a:rPr lang="es-MX" dirty="0" smtClean="0"/>
            <a:t>Si alguna de la Organizaciones de la Ciudadanía modifica el tipo de asambleas de distritales a municipales o viceversa:</a:t>
          </a:r>
          <a:endParaRPr lang="es-MX" dirty="0"/>
        </a:p>
      </dgm:t>
    </dgm:pt>
    <dgm:pt modelId="{18301CBC-1BBE-4AD3-85A7-DE070F8FF6B6}" type="parTrans" cxnId="{C265C624-D176-43C2-B417-97133AE58BB3}">
      <dgm:prSet/>
      <dgm:spPr/>
      <dgm:t>
        <a:bodyPr/>
        <a:lstStyle/>
        <a:p>
          <a:endParaRPr lang="es-MX"/>
        </a:p>
      </dgm:t>
    </dgm:pt>
    <dgm:pt modelId="{B406303A-ACDB-4901-84AB-DF138015E087}" type="sibTrans" cxnId="{C265C624-D176-43C2-B417-97133AE58BB3}">
      <dgm:prSet/>
      <dgm:spPr/>
      <dgm:t>
        <a:bodyPr/>
        <a:lstStyle/>
        <a:p>
          <a:endParaRPr lang="es-MX"/>
        </a:p>
      </dgm:t>
    </dgm:pt>
    <dgm:pt modelId="{2EEF746E-A16C-49AC-AB86-5B3E32B9405C}">
      <dgm:prSet phldrT="[Texto]"/>
      <dgm:spPr>
        <a:solidFill>
          <a:srgbClr val="48485A"/>
        </a:solidFill>
      </dgm:spPr>
      <dgm:t>
        <a:bodyPr/>
        <a:lstStyle/>
        <a:p>
          <a:pPr algn="just"/>
          <a:r>
            <a:rPr lang="es-MX" dirty="0" smtClean="0"/>
            <a:t>Se reiniciarán las asambleas celebradas</a:t>
          </a:r>
          <a:endParaRPr lang="es-MX" dirty="0"/>
        </a:p>
      </dgm:t>
    </dgm:pt>
    <dgm:pt modelId="{40C49175-BF4A-45A0-ADAE-E1141DA63019}" type="parTrans" cxnId="{A1C0A491-A847-4048-B99B-0B5C41C8C1BB}">
      <dgm:prSet/>
      <dgm:spPr/>
      <dgm:t>
        <a:bodyPr/>
        <a:lstStyle/>
        <a:p>
          <a:endParaRPr lang="es-MX"/>
        </a:p>
      </dgm:t>
    </dgm:pt>
    <dgm:pt modelId="{01E9A4FB-B2C4-44F0-B898-3416666BAFC7}" type="sibTrans" cxnId="{A1C0A491-A847-4048-B99B-0B5C41C8C1BB}">
      <dgm:prSet/>
      <dgm:spPr/>
      <dgm:t>
        <a:bodyPr/>
        <a:lstStyle/>
        <a:p>
          <a:endParaRPr lang="es-MX"/>
        </a:p>
      </dgm:t>
    </dgm:pt>
    <dgm:pt modelId="{3F315EF3-A35B-4A97-BDF1-E68D0BE85031}">
      <dgm:prSet phldrT="[Texto]" custT="1"/>
      <dgm:spPr>
        <a:solidFill>
          <a:srgbClr val="801A4F"/>
        </a:solidFill>
      </dgm:spPr>
      <dgm:t>
        <a:bodyPr/>
        <a:lstStyle/>
        <a:p>
          <a:pPr algn="just"/>
          <a:r>
            <a:rPr lang="es-MX" sz="2700" dirty="0" smtClean="0"/>
            <a:t>No se tomarán en cuenta las asambleas previamente celebradas</a:t>
          </a:r>
          <a:endParaRPr lang="es-MX" sz="2700" dirty="0"/>
        </a:p>
      </dgm:t>
    </dgm:pt>
    <dgm:pt modelId="{20AD9F59-F621-4944-B903-EA94AF754314}" type="parTrans" cxnId="{7A2A8F22-5E03-44C5-AC63-1624694D6E9C}">
      <dgm:prSet/>
      <dgm:spPr/>
      <dgm:t>
        <a:bodyPr/>
        <a:lstStyle/>
        <a:p>
          <a:endParaRPr lang="es-MX"/>
        </a:p>
      </dgm:t>
    </dgm:pt>
    <dgm:pt modelId="{5C784CCE-5A0B-4283-B652-1799BA1F03EB}" type="sibTrans" cxnId="{7A2A8F22-5E03-44C5-AC63-1624694D6E9C}">
      <dgm:prSet/>
      <dgm:spPr/>
      <dgm:t>
        <a:bodyPr/>
        <a:lstStyle/>
        <a:p>
          <a:endParaRPr lang="es-MX"/>
        </a:p>
      </dgm:t>
    </dgm:pt>
    <dgm:pt modelId="{F6FF12A0-6A91-4B58-9DFF-42CD18C8E620}" type="pres">
      <dgm:prSet presAssocID="{1B011736-8F9A-454E-8B64-AD52F9FA1C75}" presName="outerComposite" presStyleCnt="0">
        <dgm:presLayoutVars>
          <dgm:chMax val="5"/>
          <dgm:dir/>
          <dgm:resizeHandles val="exact"/>
        </dgm:presLayoutVars>
      </dgm:prSet>
      <dgm:spPr/>
      <dgm:t>
        <a:bodyPr/>
        <a:lstStyle/>
        <a:p>
          <a:endParaRPr lang="es-MX"/>
        </a:p>
      </dgm:t>
    </dgm:pt>
    <dgm:pt modelId="{35808104-0703-4D2E-9E8E-3E182044E658}" type="pres">
      <dgm:prSet presAssocID="{1B011736-8F9A-454E-8B64-AD52F9FA1C75}" presName="dummyMaxCanvas" presStyleCnt="0">
        <dgm:presLayoutVars/>
      </dgm:prSet>
      <dgm:spPr/>
    </dgm:pt>
    <dgm:pt modelId="{00821D40-03A0-4CDF-879F-DA8E9B40ED21}" type="pres">
      <dgm:prSet presAssocID="{1B011736-8F9A-454E-8B64-AD52F9FA1C75}" presName="ThreeNodes_1" presStyleLbl="node1" presStyleIdx="0" presStyleCnt="3">
        <dgm:presLayoutVars>
          <dgm:bulletEnabled val="1"/>
        </dgm:presLayoutVars>
      </dgm:prSet>
      <dgm:spPr>
        <a:prstGeom prst="flowChartManualInput">
          <a:avLst/>
        </a:prstGeom>
      </dgm:spPr>
      <dgm:t>
        <a:bodyPr/>
        <a:lstStyle/>
        <a:p>
          <a:endParaRPr lang="es-MX"/>
        </a:p>
      </dgm:t>
    </dgm:pt>
    <dgm:pt modelId="{6750B611-7E0E-4878-A34D-015068790D09}" type="pres">
      <dgm:prSet presAssocID="{1B011736-8F9A-454E-8B64-AD52F9FA1C75}" presName="ThreeNodes_2" presStyleLbl="node1" presStyleIdx="1" presStyleCnt="3">
        <dgm:presLayoutVars>
          <dgm:bulletEnabled val="1"/>
        </dgm:presLayoutVars>
      </dgm:prSet>
      <dgm:spPr>
        <a:prstGeom prst="flowChartManualInput">
          <a:avLst/>
        </a:prstGeom>
      </dgm:spPr>
      <dgm:t>
        <a:bodyPr/>
        <a:lstStyle/>
        <a:p>
          <a:endParaRPr lang="es-MX"/>
        </a:p>
      </dgm:t>
    </dgm:pt>
    <dgm:pt modelId="{B34BEF36-0AFC-4C99-83D6-021A9F9795A0}" type="pres">
      <dgm:prSet presAssocID="{1B011736-8F9A-454E-8B64-AD52F9FA1C75}" presName="ThreeNodes_3" presStyleLbl="node1" presStyleIdx="2" presStyleCnt="3">
        <dgm:presLayoutVars>
          <dgm:bulletEnabled val="1"/>
        </dgm:presLayoutVars>
      </dgm:prSet>
      <dgm:spPr>
        <a:prstGeom prst="flowChartManualInput">
          <a:avLst/>
        </a:prstGeom>
      </dgm:spPr>
      <dgm:t>
        <a:bodyPr/>
        <a:lstStyle/>
        <a:p>
          <a:endParaRPr lang="es-MX"/>
        </a:p>
      </dgm:t>
    </dgm:pt>
    <dgm:pt modelId="{ADB3E757-B9F2-4B89-98D3-59B2B26EEC5E}" type="pres">
      <dgm:prSet presAssocID="{1B011736-8F9A-454E-8B64-AD52F9FA1C75}" presName="ThreeConn_1-2" presStyleLbl="fgAccFollowNode1" presStyleIdx="0" presStyleCnt="2">
        <dgm:presLayoutVars>
          <dgm:bulletEnabled val="1"/>
        </dgm:presLayoutVars>
      </dgm:prSet>
      <dgm:spPr/>
      <dgm:t>
        <a:bodyPr/>
        <a:lstStyle/>
        <a:p>
          <a:endParaRPr lang="es-MX"/>
        </a:p>
      </dgm:t>
    </dgm:pt>
    <dgm:pt modelId="{39017408-A869-4CB9-80DA-7251649884EA}" type="pres">
      <dgm:prSet presAssocID="{1B011736-8F9A-454E-8B64-AD52F9FA1C75}" presName="ThreeConn_2-3" presStyleLbl="fgAccFollowNode1" presStyleIdx="1" presStyleCnt="2">
        <dgm:presLayoutVars>
          <dgm:bulletEnabled val="1"/>
        </dgm:presLayoutVars>
      </dgm:prSet>
      <dgm:spPr/>
      <dgm:t>
        <a:bodyPr/>
        <a:lstStyle/>
        <a:p>
          <a:endParaRPr lang="es-MX"/>
        </a:p>
      </dgm:t>
    </dgm:pt>
    <dgm:pt modelId="{755B824B-6736-4B8D-8F13-B3C2674CC4F8}" type="pres">
      <dgm:prSet presAssocID="{1B011736-8F9A-454E-8B64-AD52F9FA1C75}" presName="ThreeNodes_1_text" presStyleLbl="node1" presStyleIdx="2" presStyleCnt="3">
        <dgm:presLayoutVars>
          <dgm:bulletEnabled val="1"/>
        </dgm:presLayoutVars>
      </dgm:prSet>
      <dgm:spPr/>
      <dgm:t>
        <a:bodyPr/>
        <a:lstStyle/>
        <a:p>
          <a:endParaRPr lang="es-MX"/>
        </a:p>
      </dgm:t>
    </dgm:pt>
    <dgm:pt modelId="{3F427927-1C4D-4C62-93B0-856ECA63B343}" type="pres">
      <dgm:prSet presAssocID="{1B011736-8F9A-454E-8B64-AD52F9FA1C75}" presName="ThreeNodes_2_text" presStyleLbl="node1" presStyleIdx="2" presStyleCnt="3">
        <dgm:presLayoutVars>
          <dgm:bulletEnabled val="1"/>
        </dgm:presLayoutVars>
      </dgm:prSet>
      <dgm:spPr/>
      <dgm:t>
        <a:bodyPr/>
        <a:lstStyle/>
        <a:p>
          <a:endParaRPr lang="es-MX"/>
        </a:p>
      </dgm:t>
    </dgm:pt>
    <dgm:pt modelId="{5AEC2A41-307C-4031-85AB-05BC5D36C0EE}" type="pres">
      <dgm:prSet presAssocID="{1B011736-8F9A-454E-8B64-AD52F9FA1C75}" presName="ThreeNodes_3_text" presStyleLbl="node1" presStyleIdx="2" presStyleCnt="3">
        <dgm:presLayoutVars>
          <dgm:bulletEnabled val="1"/>
        </dgm:presLayoutVars>
      </dgm:prSet>
      <dgm:spPr>
        <a:prstGeom prst="flowChartManualInput">
          <a:avLst/>
        </a:prstGeom>
      </dgm:spPr>
      <dgm:t>
        <a:bodyPr/>
        <a:lstStyle/>
        <a:p>
          <a:endParaRPr lang="es-MX"/>
        </a:p>
      </dgm:t>
    </dgm:pt>
  </dgm:ptLst>
  <dgm:cxnLst>
    <dgm:cxn modelId="{A1A23BCB-5E9F-485A-8EC4-CD435987B8A9}" type="presOf" srcId="{3F315EF3-A35B-4A97-BDF1-E68D0BE85031}" destId="{B34BEF36-0AFC-4C99-83D6-021A9F9795A0}" srcOrd="0" destOrd="0" presId="urn:microsoft.com/office/officeart/2005/8/layout/vProcess5"/>
    <dgm:cxn modelId="{4E8099FE-2BCA-4902-B9F8-03B838BF142A}" type="presOf" srcId="{3F315EF3-A35B-4A97-BDF1-E68D0BE85031}" destId="{5AEC2A41-307C-4031-85AB-05BC5D36C0EE}" srcOrd="1" destOrd="0" presId="urn:microsoft.com/office/officeart/2005/8/layout/vProcess5"/>
    <dgm:cxn modelId="{ED2ABCB2-78A3-45AB-AF35-C4414D348AD6}" type="presOf" srcId="{282BC1A8-6352-4D4F-9ED9-C3B2B699E06B}" destId="{00821D40-03A0-4CDF-879F-DA8E9B40ED21}" srcOrd="0" destOrd="0" presId="urn:microsoft.com/office/officeart/2005/8/layout/vProcess5"/>
    <dgm:cxn modelId="{29719691-4896-4CF1-B947-8F172449DF5C}" type="presOf" srcId="{2EEF746E-A16C-49AC-AB86-5B3E32B9405C}" destId="{6750B611-7E0E-4878-A34D-015068790D09}" srcOrd="0" destOrd="0" presId="urn:microsoft.com/office/officeart/2005/8/layout/vProcess5"/>
    <dgm:cxn modelId="{7A2A8F22-5E03-44C5-AC63-1624694D6E9C}" srcId="{1B011736-8F9A-454E-8B64-AD52F9FA1C75}" destId="{3F315EF3-A35B-4A97-BDF1-E68D0BE85031}" srcOrd="2" destOrd="0" parTransId="{20AD9F59-F621-4944-B903-EA94AF754314}" sibTransId="{5C784CCE-5A0B-4283-B652-1799BA1F03EB}"/>
    <dgm:cxn modelId="{201836C8-E5D0-470A-B911-963C0E229FBB}" type="presOf" srcId="{282BC1A8-6352-4D4F-9ED9-C3B2B699E06B}" destId="{755B824B-6736-4B8D-8F13-B3C2674CC4F8}" srcOrd="1" destOrd="0" presId="urn:microsoft.com/office/officeart/2005/8/layout/vProcess5"/>
    <dgm:cxn modelId="{753362DB-A620-428F-A879-902F6D558A58}" type="presOf" srcId="{1B011736-8F9A-454E-8B64-AD52F9FA1C75}" destId="{F6FF12A0-6A91-4B58-9DFF-42CD18C8E620}" srcOrd="0" destOrd="0" presId="urn:microsoft.com/office/officeart/2005/8/layout/vProcess5"/>
    <dgm:cxn modelId="{42880612-5BB3-4C74-91E4-4373C17DFD3F}" type="presOf" srcId="{B406303A-ACDB-4901-84AB-DF138015E087}" destId="{ADB3E757-B9F2-4B89-98D3-59B2B26EEC5E}" srcOrd="0" destOrd="0" presId="urn:microsoft.com/office/officeart/2005/8/layout/vProcess5"/>
    <dgm:cxn modelId="{A1C0A491-A847-4048-B99B-0B5C41C8C1BB}" srcId="{1B011736-8F9A-454E-8B64-AD52F9FA1C75}" destId="{2EEF746E-A16C-49AC-AB86-5B3E32B9405C}" srcOrd="1" destOrd="0" parTransId="{40C49175-BF4A-45A0-ADAE-E1141DA63019}" sibTransId="{01E9A4FB-B2C4-44F0-B898-3416666BAFC7}"/>
    <dgm:cxn modelId="{55537612-3D27-4BD0-B21D-DDF3EEF42950}" type="presOf" srcId="{2EEF746E-A16C-49AC-AB86-5B3E32B9405C}" destId="{3F427927-1C4D-4C62-93B0-856ECA63B343}" srcOrd="1" destOrd="0" presId="urn:microsoft.com/office/officeart/2005/8/layout/vProcess5"/>
    <dgm:cxn modelId="{C265C624-D176-43C2-B417-97133AE58BB3}" srcId="{1B011736-8F9A-454E-8B64-AD52F9FA1C75}" destId="{282BC1A8-6352-4D4F-9ED9-C3B2B699E06B}" srcOrd="0" destOrd="0" parTransId="{18301CBC-1BBE-4AD3-85A7-DE070F8FF6B6}" sibTransId="{B406303A-ACDB-4901-84AB-DF138015E087}"/>
    <dgm:cxn modelId="{7BD7554E-2107-4D00-932B-C776548D3538}" type="presOf" srcId="{01E9A4FB-B2C4-44F0-B898-3416666BAFC7}" destId="{39017408-A869-4CB9-80DA-7251649884EA}" srcOrd="0" destOrd="0" presId="urn:microsoft.com/office/officeart/2005/8/layout/vProcess5"/>
    <dgm:cxn modelId="{238C1C3D-1019-4D74-8A24-486C5B3AEC43}" type="presParOf" srcId="{F6FF12A0-6A91-4B58-9DFF-42CD18C8E620}" destId="{35808104-0703-4D2E-9E8E-3E182044E658}" srcOrd="0" destOrd="0" presId="urn:microsoft.com/office/officeart/2005/8/layout/vProcess5"/>
    <dgm:cxn modelId="{9C150527-497A-47F8-97C4-8F56538C74E8}" type="presParOf" srcId="{F6FF12A0-6A91-4B58-9DFF-42CD18C8E620}" destId="{00821D40-03A0-4CDF-879F-DA8E9B40ED21}" srcOrd="1" destOrd="0" presId="urn:microsoft.com/office/officeart/2005/8/layout/vProcess5"/>
    <dgm:cxn modelId="{15BEC983-4FC1-41A4-A624-3795889668AD}" type="presParOf" srcId="{F6FF12A0-6A91-4B58-9DFF-42CD18C8E620}" destId="{6750B611-7E0E-4878-A34D-015068790D09}" srcOrd="2" destOrd="0" presId="urn:microsoft.com/office/officeart/2005/8/layout/vProcess5"/>
    <dgm:cxn modelId="{AF14E6B6-73F3-44EF-851F-DBE023D36348}" type="presParOf" srcId="{F6FF12A0-6A91-4B58-9DFF-42CD18C8E620}" destId="{B34BEF36-0AFC-4C99-83D6-021A9F9795A0}" srcOrd="3" destOrd="0" presId="urn:microsoft.com/office/officeart/2005/8/layout/vProcess5"/>
    <dgm:cxn modelId="{1730A1C3-F1C0-4CDD-85DD-1BA124F4F6F2}" type="presParOf" srcId="{F6FF12A0-6A91-4B58-9DFF-42CD18C8E620}" destId="{ADB3E757-B9F2-4B89-98D3-59B2B26EEC5E}" srcOrd="4" destOrd="0" presId="urn:microsoft.com/office/officeart/2005/8/layout/vProcess5"/>
    <dgm:cxn modelId="{ABCDFF38-47C7-4288-AAA7-2F5DE593E405}" type="presParOf" srcId="{F6FF12A0-6A91-4B58-9DFF-42CD18C8E620}" destId="{39017408-A869-4CB9-80DA-7251649884EA}" srcOrd="5" destOrd="0" presId="urn:microsoft.com/office/officeart/2005/8/layout/vProcess5"/>
    <dgm:cxn modelId="{3AB50384-C598-4DF8-873A-022151BCA53C}" type="presParOf" srcId="{F6FF12A0-6A91-4B58-9DFF-42CD18C8E620}" destId="{755B824B-6736-4B8D-8F13-B3C2674CC4F8}" srcOrd="6" destOrd="0" presId="urn:microsoft.com/office/officeart/2005/8/layout/vProcess5"/>
    <dgm:cxn modelId="{B68A5A9B-932E-4B63-8DA8-A5AC631EDD41}" type="presParOf" srcId="{F6FF12A0-6A91-4B58-9DFF-42CD18C8E620}" destId="{3F427927-1C4D-4C62-93B0-856ECA63B343}" srcOrd="7" destOrd="0" presId="urn:microsoft.com/office/officeart/2005/8/layout/vProcess5"/>
    <dgm:cxn modelId="{8B0BB9D2-2A62-46B9-89A8-FB806B0C46BF}" type="presParOf" srcId="{F6FF12A0-6A91-4B58-9DFF-42CD18C8E620}" destId="{5AEC2A41-307C-4031-85AB-05BC5D36C0EE}"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54BA7B1-8B66-4E6D-884C-E36ECF4875F2}"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MX"/>
        </a:p>
      </dgm:t>
    </dgm:pt>
    <dgm:pt modelId="{A02F6271-D4E4-40AF-ACC1-7BA8373D0B80}">
      <dgm:prSet phldrT="[Texto]" custT="1"/>
      <dgm:spPr/>
      <dgm:t>
        <a:bodyPr/>
        <a:lstStyle/>
        <a:p>
          <a:r>
            <a:rPr lang="es-MX" sz="1400" dirty="0" smtClean="0"/>
            <a:t>La DEPPP lo hará del conocimiento al OPL</a:t>
          </a:r>
          <a:endParaRPr lang="es-MX" sz="1400" dirty="0"/>
        </a:p>
      </dgm:t>
    </dgm:pt>
    <dgm:pt modelId="{520FEC0C-5972-4CB2-A81F-8512C5E8D88F}" type="parTrans" cxnId="{9460FEAA-2389-4503-B7E6-3F2B026F5022}">
      <dgm:prSet/>
      <dgm:spPr/>
      <dgm:t>
        <a:bodyPr/>
        <a:lstStyle/>
        <a:p>
          <a:endParaRPr lang="es-MX"/>
        </a:p>
      </dgm:t>
    </dgm:pt>
    <dgm:pt modelId="{9260C25A-89FA-45D7-AD6B-45902A929A3C}" type="sibTrans" cxnId="{9460FEAA-2389-4503-B7E6-3F2B026F5022}">
      <dgm:prSet/>
      <dgm:spPr/>
      <dgm:t>
        <a:bodyPr/>
        <a:lstStyle/>
        <a:p>
          <a:endParaRPr lang="es-MX"/>
        </a:p>
      </dgm:t>
    </dgm:pt>
    <dgm:pt modelId="{D67766A3-C92D-4B2B-AC5E-8AFC2B7BF8C3}">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b="1" u="none" dirty="0" smtClean="0">
              <a:effectLst>
                <a:outerShdw blurRad="38100" dist="38100" dir="2700000" algn="tl">
                  <a:srgbClr val="000000">
                    <a:alpha val="43137"/>
                  </a:srgbClr>
                </a:outerShdw>
              </a:effectLst>
            </a:rPr>
            <a:t>A los 3 días hábiles siguientes </a:t>
          </a:r>
          <a:r>
            <a:rPr lang="es-MX" b="0" u="none" dirty="0" smtClean="0">
              <a:effectLst/>
            </a:rPr>
            <a:t>el OPL dará vista al PP para que en 5 días hábiles presente manifestación de la o el ciudadano y se procederá a:</a:t>
          </a:r>
          <a:endParaRPr lang="es-MX" b="0" u="none" dirty="0">
            <a:effectLst/>
          </a:endParaRPr>
        </a:p>
      </dgm:t>
    </dgm:pt>
    <dgm:pt modelId="{F463807E-1C19-40D8-BB8E-18984AE656D6}" type="sibTrans" cxnId="{BCEBD686-1401-44A2-A7E5-4678B93200E2}">
      <dgm:prSet/>
      <dgm:spPr/>
      <dgm:t>
        <a:bodyPr/>
        <a:lstStyle/>
        <a:p>
          <a:endParaRPr lang="es-MX"/>
        </a:p>
      </dgm:t>
    </dgm:pt>
    <dgm:pt modelId="{D052F81C-FA21-49F2-BA60-AFABCD709FDF}" type="parTrans" cxnId="{BCEBD686-1401-44A2-A7E5-4678B93200E2}">
      <dgm:prSet/>
      <dgm:spPr/>
      <dgm:t>
        <a:bodyPr/>
        <a:lstStyle/>
        <a:p>
          <a:endParaRPr lang="es-MX"/>
        </a:p>
      </dgm:t>
    </dgm:pt>
    <dgm:pt modelId="{89D59B41-1486-4EA3-8D73-2A276B1368D9}">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Si el PP no responde el requerimiento</a:t>
          </a:r>
        </a:p>
      </dgm:t>
    </dgm:pt>
    <dgm:pt modelId="{45F273D2-4160-427B-9DE0-5D36EFEF1973}" type="parTrans" cxnId="{F0F5D2C7-6519-4E76-8DA5-EDE205D3FA48}">
      <dgm:prSet/>
      <dgm:spPr/>
      <dgm:t>
        <a:bodyPr/>
        <a:lstStyle/>
        <a:p>
          <a:endParaRPr lang="es-MX"/>
        </a:p>
      </dgm:t>
    </dgm:pt>
    <dgm:pt modelId="{CB16DE34-4E9F-442D-BD55-6384469D671C}" type="sibTrans" cxnId="{F0F5D2C7-6519-4E76-8DA5-EDE205D3FA48}">
      <dgm:prSet/>
      <dgm:spPr/>
      <dgm:t>
        <a:bodyPr/>
        <a:lstStyle/>
        <a:p>
          <a:endParaRPr lang="es-MX"/>
        </a:p>
      </dgm:t>
    </dgm:pt>
    <dgm:pt modelId="{7DE83227-F5F2-4E69-B769-3A83D5232358}">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s-MX" dirty="0"/>
        </a:p>
      </dgm:t>
    </dgm:pt>
    <dgm:pt modelId="{A83138DA-2CA3-4D02-8C6D-AB0DE9465E3F}" type="parTrans" cxnId="{A8F83C20-C66A-451F-822A-0E3F0F889CDF}">
      <dgm:prSet/>
      <dgm:spPr/>
      <dgm:t>
        <a:bodyPr/>
        <a:lstStyle/>
        <a:p>
          <a:endParaRPr lang="es-MX"/>
        </a:p>
      </dgm:t>
    </dgm:pt>
    <dgm:pt modelId="{038CC616-7484-433B-BAA6-2254FF3CE3EE}" type="sibTrans" cxnId="{A8F83C20-C66A-451F-822A-0E3F0F889CDF}">
      <dgm:prSet/>
      <dgm:spPr/>
      <dgm:t>
        <a:bodyPr/>
        <a:lstStyle/>
        <a:p>
          <a:endParaRPr lang="es-MX"/>
        </a:p>
      </dgm:t>
    </dgm:pt>
    <dgm:pt modelId="{C2B841D8-BBDB-4743-A541-C4289300F87E}">
      <dgm:prSet phldrT="[Texto]" custT="1"/>
      <dgm:spPr/>
      <dgm:t>
        <a:bodyPr/>
        <a:lstStyle/>
        <a:p>
          <a:pPr lvl="0" defTabSz="800100">
            <a:lnSpc>
              <a:spcPct val="90000"/>
            </a:lnSpc>
            <a:spcBef>
              <a:spcPct val="0"/>
            </a:spcBef>
            <a:spcAft>
              <a:spcPct val="35000"/>
            </a:spcAft>
          </a:pPr>
          <a:endParaRPr lang="es-MX" sz="800" dirty="0"/>
        </a:p>
      </dgm:t>
    </dgm:pt>
    <dgm:pt modelId="{6C22DD16-48E8-4CF8-9440-CD9E8C0A5177}" type="parTrans" cxnId="{359112C4-DF0E-432E-B120-2298357817E5}">
      <dgm:prSet/>
      <dgm:spPr/>
      <dgm:t>
        <a:bodyPr/>
        <a:lstStyle/>
        <a:p>
          <a:endParaRPr lang="es-MX"/>
        </a:p>
      </dgm:t>
    </dgm:pt>
    <dgm:pt modelId="{3DF06AAD-73DE-4273-94EA-DB49FFCD2CDD}" type="sibTrans" cxnId="{359112C4-DF0E-432E-B120-2298357817E5}">
      <dgm:prSet/>
      <dgm:spPr/>
      <dgm:t>
        <a:bodyPr/>
        <a:lstStyle/>
        <a:p>
          <a:endParaRPr lang="es-MX"/>
        </a:p>
      </dgm:t>
    </dgm:pt>
    <dgm:pt modelId="{938B3C9D-6AE3-433C-A162-0013FC791100}" type="asst">
      <dgm:prSet/>
      <dgm:spPr/>
      <dgm:t>
        <a:bodyPr/>
        <a:lstStyle/>
        <a:p>
          <a:endParaRPr lang="es-MX" dirty="0"/>
        </a:p>
      </dgm:t>
    </dgm:pt>
    <dgm:pt modelId="{D15CD7A4-A8A8-4498-8B39-D83E15E3B975}" type="parTrans" cxnId="{3E2269D8-9742-4C92-B988-BDB158D9DAD9}">
      <dgm:prSet/>
      <dgm:spPr/>
      <dgm:t>
        <a:bodyPr/>
        <a:lstStyle/>
        <a:p>
          <a:endParaRPr lang="es-MX"/>
        </a:p>
      </dgm:t>
    </dgm:pt>
    <dgm:pt modelId="{DC16626D-CE58-4210-8ECF-9F1AF16ECCDE}" type="sibTrans" cxnId="{3E2269D8-9742-4C92-B988-BDB158D9DAD9}">
      <dgm:prSet/>
      <dgm:spPr/>
      <dgm:t>
        <a:bodyPr/>
        <a:lstStyle/>
        <a:p>
          <a:endParaRPr lang="es-MX"/>
        </a:p>
      </dgm:t>
    </dgm:pt>
    <dgm:pt modelId="{30FD2C7D-0E49-44F0-9316-66D6AB10C862}">
      <dgm:prSet custT="1"/>
      <dgm:spPr/>
      <dgm:t>
        <a:bodyPr/>
        <a:lstStyle/>
        <a:p>
          <a:r>
            <a:rPr lang="es-MX" sz="1100" dirty="0" smtClean="0"/>
            <a:t>De no recibir respuesta por la persona ciudadana, prevalecerá la afiliación más reciente</a:t>
          </a:r>
          <a:endParaRPr lang="es-MX" sz="1100" dirty="0"/>
        </a:p>
      </dgm:t>
    </dgm:pt>
    <dgm:pt modelId="{E13AB4E9-9EF2-4250-9444-3CEA0B7B19C1}" type="parTrans" cxnId="{D13F4181-D96F-4718-A470-E51D9F22ADA3}">
      <dgm:prSet/>
      <dgm:spPr/>
      <dgm:t>
        <a:bodyPr/>
        <a:lstStyle/>
        <a:p>
          <a:endParaRPr lang="es-MX"/>
        </a:p>
      </dgm:t>
    </dgm:pt>
    <dgm:pt modelId="{5CA48A77-2CF9-4770-913D-17A6D54550A9}" type="sibTrans" cxnId="{D13F4181-D96F-4718-A470-E51D9F22ADA3}">
      <dgm:prSet/>
      <dgm:spPr/>
      <dgm:t>
        <a:bodyPr/>
        <a:lstStyle/>
        <a:p>
          <a:endParaRPr lang="es-MX"/>
        </a:p>
      </dgm:t>
    </dgm:pt>
    <dgm:pt modelId="{A4DCB6CA-664F-4D24-99F3-3667D517F62A}" type="pres">
      <dgm:prSet presAssocID="{654BA7B1-8B66-4E6D-884C-E36ECF4875F2}" presName="Name0" presStyleCnt="0">
        <dgm:presLayoutVars>
          <dgm:orgChart val="1"/>
          <dgm:chPref val="1"/>
          <dgm:dir/>
          <dgm:animOne val="branch"/>
          <dgm:animLvl val="lvl"/>
          <dgm:resizeHandles/>
        </dgm:presLayoutVars>
      </dgm:prSet>
      <dgm:spPr/>
      <dgm:t>
        <a:bodyPr/>
        <a:lstStyle/>
        <a:p>
          <a:endParaRPr lang="es-MX"/>
        </a:p>
      </dgm:t>
    </dgm:pt>
    <dgm:pt modelId="{99EB57D0-9390-4A02-8492-A182343C8428}" type="pres">
      <dgm:prSet presAssocID="{A02F6271-D4E4-40AF-ACC1-7BA8373D0B80}" presName="hierRoot1" presStyleCnt="0">
        <dgm:presLayoutVars>
          <dgm:hierBranch val="init"/>
        </dgm:presLayoutVars>
      </dgm:prSet>
      <dgm:spPr/>
    </dgm:pt>
    <dgm:pt modelId="{349E2DF7-0092-43CF-A7C1-18E669AE745A}" type="pres">
      <dgm:prSet presAssocID="{A02F6271-D4E4-40AF-ACC1-7BA8373D0B80}" presName="rootComposite1" presStyleCnt="0"/>
      <dgm:spPr/>
    </dgm:pt>
    <dgm:pt modelId="{724AE595-E5D4-4420-A900-EDDD968A8266}" type="pres">
      <dgm:prSet presAssocID="{A02F6271-D4E4-40AF-ACC1-7BA8373D0B80}" presName="rootText1" presStyleLbl="alignAcc1" presStyleIdx="0" presStyleCnt="0">
        <dgm:presLayoutVars>
          <dgm:chPref val="3"/>
        </dgm:presLayoutVars>
      </dgm:prSet>
      <dgm:spPr/>
      <dgm:t>
        <a:bodyPr/>
        <a:lstStyle/>
        <a:p>
          <a:endParaRPr lang="es-MX"/>
        </a:p>
      </dgm:t>
    </dgm:pt>
    <dgm:pt modelId="{1DE86D50-91D6-4C71-998E-B6AD0A279E35}" type="pres">
      <dgm:prSet presAssocID="{A02F6271-D4E4-40AF-ACC1-7BA8373D0B80}" presName="topArc1" presStyleLbl="parChTrans1D1" presStyleIdx="0" presStyleCnt="14"/>
      <dgm:spPr/>
    </dgm:pt>
    <dgm:pt modelId="{C4C1285B-86A6-4759-9D3E-57C8DCFF16ED}" type="pres">
      <dgm:prSet presAssocID="{A02F6271-D4E4-40AF-ACC1-7BA8373D0B80}" presName="bottomArc1" presStyleLbl="parChTrans1D1" presStyleIdx="1" presStyleCnt="14"/>
      <dgm:spPr/>
    </dgm:pt>
    <dgm:pt modelId="{39855A2D-03A9-42B2-89F0-87264551C2A2}" type="pres">
      <dgm:prSet presAssocID="{A02F6271-D4E4-40AF-ACC1-7BA8373D0B80}" presName="topConnNode1" presStyleLbl="node1" presStyleIdx="0" presStyleCnt="0"/>
      <dgm:spPr/>
      <dgm:t>
        <a:bodyPr/>
        <a:lstStyle/>
        <a:p>
          <a:endParaRPr lang="es-MX"/>
        </a:p>
      </dgm:t>
    </dgm:pt>
    <dgm:pt modelId="{402A82E6-37D0-45A9-8200-539E8EBEE55B}" type="pres">
      <dgm:prSet presAssocID="{A02F6271-D4E4-40AF-ACC1-7BA8373D0B80}" presName="hierChild2" presStyleCnt="0"/>
      <dgm:spPr/>
    </dgm:pt>
    <dgm:pt modelId="{D7455AA5-2379-4B5E-A53A-5520C48CDBD4}" type="pres">
      <dgm:prSet presAssocID="{D052F81C-FA21-49F2-BA60-AFABCD709FDF}" presName="Name28" presStyleLbl="parChTrans1D2" presStyleIdx="0" presStyleCnt="1"/>
      <dgm:spPr/>
      <dgm:t>
        <a:bodyPr/>
        <a:lstStyle/>
        <a:p>
          <a:endParaRPr lang="es-MX"/>
        </a:p>
      </dgm:t>
    </dgm:pt>
    <dgm:pt modelId="{6BADC310-A5DC-4230-9671-4D46BFC24586}" type="pres">
      <dgm:prSet presAssocID="{D67766A3-C92D-4B2B-AC5E-8AFC2B7BF8C3}" presName="hierRoot2" presStyleCnt="0">
        <dgm:presLayoutVars>
          <dgm:hierBranch val="init"/>
        </dgm:presLayoutVars>
      </dgm:prSet>
      <dgm:spPr/>
    </dgm:pt>
    <dgm:pt modelId="{D5146ADA-A94B-4E23-AD01-CE6F7B20578B}" type="pres">
      <dgm:prSet presAssocID="{D67766A3-C92D-4B2B-AC5E-8AFC2B7BF8C3}" presName="rootComposite2" presStyleCnt="0"/>
      <dgm:spPr/>
    </dgm:pt>
    <dgm:pt modelId="{4DBD35F2-E3CF-4683-A08D-C38C5DAD7167}" type="pres">
      <dgm:prSet presAssocID="{D67766A3-C92D-4B2B-AC5E-8AFC2B7BF8C3}" presName="rootText2" presStyleLbl="alignAcc1" presStyleIdx="0" presStyleCnt="0">
        <dgm:presLayoutVars>
          <dgm:chPref val="3"/>
        </dgm:presLayoutVars>
      </dgm:prSet>
      <dgm:spPr/>
      <dgm:t>
        <a:bodyPr/>
        <a:lstStyle/>
        <a:p>
          <a:endParaRPr lang="es-MX"/>
        </a:p>
      </dgm:t>
    </dgm:pt>
    <dgm:pt modelId="{F4E0A8EE-DBE8-43D2-A84A-65E044329D8A}" type="pres">
      <dgm:prSet presAssocID="{D67766A3-C92D-4B2B-AC5E-8AFC2B7BF8C3}" presName="topArc2" presStyleLbl="parChTrans1D1" presStyleIdx="2" presStyleCnt="14"/>
      <dgm:spPr/>
      <dgm:t>
        <a:bodyPr/>
        <a:lstStyle/>
        <a:p>
          <a:endParaRPr lang="es-MX"/>
        </a:p>
      </dgm:t>
    </dgm:pt>
    <dgm:pt modelId="{002829EC-C9F2-43B6-9917-AFF49760B965}" type="pres">
      <dgm:prSet presAssocID="{D67766A3-C92D-4B2B-AC5E-8AFC2B7BF8C3}" presName="bottomArc2" presStyleLbl="parChTrans1D1" presStyleIdx="3" presStyleCnt="14"/>
      <dgm:spPr/>
      <dgm:t>
        <a:bodyPr/>
        <a:lstStyle/>
        <a:p>
          <a:endParaRPr lang="es-MX"/>
        </a:p>
      </dgm:t>
    </dgm:pt>
    <dgm:pt modelId="{8B4C3742-CC88-4BB3-B3BD-FA7BE3D866E3}" type="pres">
      <dgm:prSet presAssocID="{D67766A3-C92D-4B2B-AC5E-8AFC2B7BF8C3}" presName="topConnNode2" presStyleLbl="node2" presStyleIdx="0" presStyleCnt="0"/>
      <dgm:spPr/>
      <dgm:t>
        <a:bodyPr/>
        <a:lstStyle/>
        <a:p>
          <a:endParaRPr lang="es-MX"/>
        </a:p>
      </dgm:t>
    </dgm:pt>
    <dgm:pt modelId="{FA043183-61C4-4383-B5D7-CCEE62BCBE72}" type="pres">
      <dgm:prSet presAssocID="{D67766A3-C92D-4B2B-AC5E-8AFC2B7BF8C3}" presName="hierChild4" presStyleCnt="0"/>
      <dgm:spPr/>
    </dgm:pt>
    <dgm:pt modelId="{B7A22D08-2904-4AF2-881A-48A7F3725679}" type="pres">
      <dgm:prSet presAssocID="{45F273D2-4160-427B-9DE0-5D36EFEF1973}" presName="Name28" presStyleLbl="parChTrans1D3" presStyleIdx="0" presStyleCnt="2"/>
      <dgm:spPr/>
      <dgm:t>
        <a:bodyPr/>
        <a:lstStyle/>
        <a:p>
          <a:endParaRPr lang="es-MX"/>
        </a:p>
      </dgm:t>
    </dgm:pt>
    <dgm:pt modelId="{429DD6E8-FE3E-4198-B6DC-7D08E4110653}" type="pres">
      <dgm:prSet presAssocID="{89D59B41-1486-4EA3-8D73-2A276B1368D9}" presName="hierRoot2" presStyleCnt="0">
        <dgm:presLayoutVars>
          <dgm:hierBranch val="init"/>
        </dgm:presLayoutVars>
      </dgm:prSet>
      <dgm:spPr/>
    </dgm:pt>
    <dgm:pt modelId="{6429FC95-8796-4370-A9CA-589D2BFC0E8A}" type="pres">
      <dgm:prSet presAssocID="{89D59B41-1486-4EA3-8D73-2A276B1368D9}" presName="rootComposite2" presStyleCnt="0"/>
      <dgm:spPr/>
    </dgm:pt>
    <dgm:pt modelId="{9CF8BD00-CB53-4949-B7D5-C0629E74A6D3}" type="pres">
      <dgm:prSet presAssocID="{89D59B41-1486-4EA3-8D73-2A276B1368D9}" presName="rootText2" presStyleLbl="alignAcc1" presStyleIdx="0" presStyleCnt="0">
        <dgm:presLayoutVars>
          <dgm:chPref val="3"/>
        </dgm:presLayoutVars>
      </dgm:prSet>
      <dgm:spPr/>
      <dgm:t>
        <a:bodyPr/>
        <a:lstStyle/>
        <a:p>
          <a:endParaRPr lang="es-MX"/>
        </a:p>
      </dgm:t>
    </dgm:pt>
    <dgm:pt modelId="{F2FFB846-15DF-4153-8880-9776A19CF827}" type="pres">
      <dgm:prSet presAssocID="{89D59B41-1486-4EA3-8D73-2A276B1368D9}" presName="topArc2" presStyleLbl="parChTrans1D1" presStyleIdx="4" presStyleCnt="14"/>
      <dgm:spPr/>
      <dgm:t>
        <a:bodyPr/>
        <a:lstStyle/>
        <a:p>
          <a:endParaRPr lang="es-MX"/>
        </a:p>
      </dgm:t>
    </dgm:pt>
    <dgm:pt modelId="{CE49DB2B-8B22-4A0E-9C67-00DD5B237130}" type="pres">
      <dgm:prSet presAssocID="{89D59B41-1486-4EA3-8D73-2A276B1368D9}" presName="bottomArc2" presStyleLbl="parChTrans1D1" presStyleIdx="5" presStyleCnt="14"/>
      <dgm:spPr/>
    </dgm:pt>
    <dgm:pt modelId="{D33A739B-5816-4FFB-93B9-122041090C5C}" type="pres">
      <dgm:prSet presAssocID="{89D59B41-1486-4EA3-8D73-2A276B1368D9}" presName="topConnNode2" presStyleLbl="node3" presStyleIdx="0" presStyleCnt="0"/>
      <dgm:spPr/>
      <dgm:t>
        <a:bodyPr/>
        <a:lstStyle/>
        <a:p>
          <a:endParaRPr lang="es-MX"/>
        </a:p>
      </dgm:t>
    </dgm:pt>
    <dgm:pt modelId="{5971C3E2-B11B-4563-973C-0F8C7180FAAB}" type="pres">
      <dgm:prSet presAssocID="{89D59B41-1486-4EA3-8D73-2A276B1368D9}" presName="hierChild4" presStyleCnt="0"/>
      <dgm:spPr/>
    </dgm:pt>
    <dgm:pt modelId="{A398855C-B1EC-47CB-9EAC-924E25167DA9}" type="pres">
      <dgm:prSet presAssocID="{89D59B41-1486-4EA3-8D73-2A276B1368D9}" presName="hierChild5" presStyleCnt="0"/>
      <dgm:spPr/>
    </dgm:pt>
    <dgm:pt modelId="{8D8E8C9C-A453-401B-B2B8-03A03B335ED5}" type="pres">
      <dgm:prSet presAssocID="{D15CD7A4-A8A8-4498-8B39-D83E15E3B975}" presName="Name101" presStyleLbl="parChTrans1D4" presStyleIdx="0" presStyleCnt="2"/>
      <dgm:spPr/>
      <dgm:t>
        <a:bodyPr/>
        <a:lstStyle/>
        <a:p>
          <a:endParaRPr lang="es-MX"/>
        </a:p>
      </dgm:t>
    </dgm:pt>
    <dgm:pt modelId="{A266F9C1-F0D8-4777-A397-DDB7583C0C42}" type="pres">
      <dgm:prSet presAssocID="{938B3C9D-6AE3-433C-A162-0013FC791100}" presName="hierRoot3" presStyleCnt="0">
        <dgm:presLayoutVars>
          <dgm:hierBranch val="init"/>
        </dgm:presLayoutVars>
      </dgm:prSet>
      <dgm:spPr/>
    </dgm:pt>
    <dgm:pt modelId="{8E0259B4-50C5-463B-9286-97AD6B323019}" type="pres">
      <dgm:prSet presAssocID="{938B3C9D-6AE3-433C-A162-0013FC791100}" presName="rootComposite3" presStyleCnt="0"/>
      <dgm:spPr/>
    </dgm:pt>
    <dgm:pt modelId="{B094BE2C-EE6F-4530-A20D-1560F9B09558}" type="pres">
      <dgm:prSet presAssocID="{938B3C9D-6AE3-433C-A162-0013FC791100}" presName="rootText3" presStyleLbl="alignAcc1" presStyleIdx="0" presStyleCnt="0" custScaleX="113112">
        <dgm:presLayoutVars>
          <dgm:chPref val="3"/>
        </dgm:presLayoutVars>
      </dgm:prSet>
      <dgm:spPr/>
      <dgm:t>
        <a:bodyPr/>
        <a:lstStyle/>
        <a:p>
          <a:endParaRPr lang="es-MX"/>
        </a:p>
      </dgm:t>
    </dgm:pt>
    <dgm:pt modelId="{49D7E13A-0819-4FC6-9B00-1954FE22F4F0}" type="pres">
      <dgm:prSet presAssocID="{938B3C9D-6AE3-433C-A162-0013FC791100}" presName="topArc3" presStyleLbl="parChTrans1D1" presStyleIdx="6" presStyleCnt="14"/>
      <dgm:spPr/>
    </dgm:pt>
    <dgm:pt modelId="{F52508CF-7EEF-4757-BDF1-3D4F4CF295A0}" type="pres">
      <dgm:prSet presAssocID="{938B3C9D-6AE3-433C-A162-0013FC791100}" presName="bottomArc3" presStyleLbl="parChTrans1D1" presStyleIdx="7" presStyleCnt="14"/>
      <dgm:spPr/>
    </dgm:pt>
    <dgm:pt modelId="{CCD766B9-3E2C-465B-BED4-8077704614DC}" type="pres">
      <dgm:prSet presAssocID="{938B3C9D-6AE3-433C-A162-0013FC791100}" presName="topConnNode3" presStyleLbl="asst3" presStyleIdx="0" presStyleCnt="0"/>
      <dgm:spPr/>
      <dgm:t>
        <a:bodyPr/>
        <a:lstStyle/>
        <a:p>
          <a:endParaRPr lang="es-MX"/>
        </a:p>
      </dgm:t>
    </dgm:pt>
    <dgm:pt modelId="{0FE74FBA-5BF5-45C6-A398-8CEAFCD89CE3}" type="pres">
      <dgm:prSet presAssocID="{938B3C9D-6AE3-433C-A162-0013FC791100}" presName="hierChild6" presStyleCnt="0"/>
      <dgm:spPr/>
    </dgm:pt>
    <dgm:pt modelId="{9D4E3598-07B2-459A-8BB4-BF56313B4DD1}" type="pres">
      <dgm:prSet presAssocID="{938B3C9D-6AE3-433C-A162-0013FC791100}" presName="hierChild7" presStyleCnt="0"/>
      <dgm:spPr/>
    </dgm:pt>
    <dgm:pt modelId="{2E561BA7-277B-41C7-A183-0E637BD9199B}" type="pres">
      <dgm:prSet presAssocID="{A83138DA-2CA3-4D02-8C6D-AB0DE9465E3F}" presName="Name28" presStyleLbl="parChTrans1D3" presStyleIdx="1" presStyleCnt="2"/>
      <dgm:spPr/>
      <dgm:t>
        <a:bodyPr/>
        <a:lstStyle/>
        <a:p>
          <a:endParaRPr lang="es-MX"/>
        </a:p>
      </dgm:t>
    </dgm:pt>
    <dgm:pt modelId="{52BEC375-BAF8-4E1A-96BB-6F869C9C29F9}" type="pres">
      <dgm:prSet presAssocID="{7DE83227-F5F2-4E69-B769-3A83D5232358}" presName="hierRoot2" presStyleCnt="0">
        <dgm:presLayoutVars>
          <dgm:hierBranch val="init"/>
        </dgm:presLayoutVars>
      </dgm:prSet>
      <dgm:spPr/>
    </dgm:pt>
    <dgm:pt modelId="{D80317AD-34FE-4B77-BBCE-FCBCC9557E5A}" type="pres">
      <dgm:prSet presAssocID="{7DE83227-F5F2-4E69-B769-3A83D5232358}" presName="rootComposite2" presStyleCnt="0"/>
      <dgm:spPr/>
    </dgm:pt>
    <dgm:pt modelId="{2A1FC947-309B-40C0-9756-CF5146C9D075}" type="pres">
      <dgm:prSet presAssocID="{7DE83227-F5F2-4E69-B769-3A83D5232358}" presName="rootText2" presStyleLbl="alignAcc1" presStyleIdx="0" presStyleCnt="0">
        <dgm:presLayoutVars>
          <dgm:chPref val="3"/>
        </dgm:presLayoutVars>
      </dgm:prSet>
      <dgm:spPr/>
      <dgm:t>
        <a:bodyPr/>
        <a:lstStyle/>
        <a:p>
          <a:endParaRPr lang="es-MX"/>
        </a:p>
      </dgm:t>
    </dgm:pt>
    <dgm:pt modelId="{EA8DB0EE-F9B8-40CB-9AE2-38543B405741}" type="pres">
      <dgm:prSet presAssocID="{7DE83227-F5F2-4E69-B769-3A83D5232358}" presName="topArc2" presStyleLbl="parChTrans1D1" presStyleIdx="8" presStyleCnt="14"/>
      <dgm:spPr/>
    </dgm:pt>
    <dgm:pt modelId="{65917F34-6AEF-4AF5-82CD-11FEF0E46EC5}" type="pres">
      <dgm:prSet presAssocID="{7DE83227-F5F2-4E69-B769-3A83D5232358}" presName="bottomArc2" presStyleLbl="parChTrans1D1" presStyleIdx="9" presStyleCnt="14"/>
      <dgm:spPr/>
    </dgm:pt>
    <dgm:pt modelId="{395118B4-D344-49DA-BF80-257FAE79C8A0}" type="pres">
      <dgm:prSet presAssocID="{7DE83227-F5F2-4E69-B769-3A83D5232358}" presName="topConnNode2" presStyleLbl="node3" presStyleIdx="0" presStyleCnt="0"/>
      <dgm:spPr/>
      <dgm:t>
        <a:bodyPr/>
        <a:lstStyle/>
        <a:p>
          <a:endParaRPr lang="es-MX"/>
        </a:p>
      </dgm:t>
    </dgm:pt>
    <dgm:pt modelId="{ED029BD5-91C4-4D12-AAF2-C76C5BF20977}" type="pres">
      <dgm:prSet presAssocID="{7DE83227-F5F2-4E69-B769-3A83D5232358}" presName="hierChild4" presStyleCnt="0"/>
      <dgm:spPr/>
    </dgm:pt>
    <dgm:pt modelId="{03D71E42-841D-41D0-83AC-C18FE7052EB5}" type="pres">
      <dgm:prSet presAssocID="{6C22DD16-48E8-4CF8-9440-CD9E8C0A5177}" presName="Name28" presStyleLbl="parChTrans1D4" presStyleIdx="1" presStyleCnt="2"/>
      <dgm:spPr/>
      <dgm:t>
        <a:bodyPr/>
        <a:lstStyle/>
        <a:p>
          <a:endParaRPr lang="es-MX"/>
        </a:p>
      </dgm:t>
    </dgm:pt>
    <dgm:pt modelId="{707FEF38-2E76-4C2F-BEDC-9C727CF0FC04}" type="pres">
      <dgm:prSet presAssocID="{C2B841D8-BBDB-4743-A541-C4289300F87E}" presName="hierRoot2" presStyleCnt="0">
        <dgm:presLayoutVars>
          <dgm:hierBranch val="init"/>
        </dgm:presLayoutVars>
      </dgm:prSet>
      <dgm:spPr/>
    </dgm:pt>
    <dgm:pt modelId="{20C1E13D-227C-436F-9AA3-D2D7EECD12BD}" type="pres">
      <dgm:prSet presAssocID="{C2B841D8-BBDB-4743-A541-C4289300F87E}" presName="rootComposite2" presStyleCnt="0"/>
      <dgm:spPr/>
    </dgm:pt>
    <dgm:pt modelId="{F5EF024C-4B42-4ABC-A795-97B61DF05913}" type="pres">
      <dgm:prSet presAssocID="{C2B841D8-BBDB-4743-A541-C4289300F87E}" presName="rootText2" presStyleLbl="alignAcc1" presStyleIdx="0" presStyleCnt="0" custLinFactNeighborY="3222">
        <dgm:presLayoutVars>
          <dgm:chPref val="3"/>
        </dgm:presLayoutVars>
      </dgm:prSet>
      <dgm:spPr/>
      <dgm:t>
        <a:bodyPr/>
        <a:lstStyle/>
        <a:p>
          <a:endParaRPr lang="es-MX"/>
        </a:p>
      </dgm:t>
    </dgm:pt>
    <dgm:pt modelId="{635B5AEA-7F6D-4787-A4B8-ABA9C30C9496}" type="pres">
      <dgm:prSet presAssocID="{C2B841D8-BBDB-4743-A541-C4289300F87E}" presName="topArc2" presStyleLbl="parChTrans1D1" presStyleIdx="10" presStyleCnt="14"/>
      <dgm:spPr/>
      <dgm:t>
        <a:bodyPr/>
        <a:lstStyle/>
        <a:p>
          <a:endParaRPr lang="es-MX"/>
        </a:p>
      </dgm:t>
    </dgm:pt>
    <dgm:pt modelId="{5712CA83-9F68-471E-9264-B9A68EDCC3E9}" type="pres">
      <dgm:prSet presAssocID="{C2B841D8-BBDB-4743-A541-C4289300F87E}" presName="bottomArc2" presStyleLbl="parChTrans1D1" presStyleIdx="11" presStyleCnt="14"/>
      <dgm:spPr/>
    </dgm:pt>
    <dgm:pt modelId="{98E082B2-9B2E-4500-B25A-DC2652A1031B}" type="pres">
      <dgm:prSet presAssocID="{C2B841D8-BBDB-4743-A541-C4289300F87E}" presName="topConnNode2" presStyleLbl="node4" presStyleIdx="0" presStyleCnt="0"/>
      <dgm:spPr/>
      <dgm:t>
        <a:bodyPr/>
        <a:lstStyle/>
        <a:p>
          <a:endParaRPr lang="es-MX"/>
        </a:p>
      </dgm:t>
    </dgm:pt>
    <dgm:pt modelId="{DA532E91-4520-4086-BD2F-279605B5EC62}" type="pres">
      <dgm:prSet presAssocID="{C2B841D8-BBDB-4743-A541-C4289300F87E}" presName="hierChild4" presStyleCnt="0"/>
      <dgm:spPr/>
    </dgm:pt>
    <dgm:pt modelId="{BA2858CA-E2BE-4DE7-B949-BDDA03B63E8C}" type="pres">
      <dgm:prSet presAssocID="{C2B841D8-BBDB-4743-A541-C4289300F87E}" presName="hierChild5" presStyleCnt="0"/>
      <dgm:spPr/>
    </dgm:pt>
    <dgm:pt modelId="{5906290F-D265-4451-8F78-7F498F33BAB9}" type="pres">
      <dgm:prSet presAssocID="{7DE83227-F5F2-4E69-B769-3A83D5232358}" presName="hierChild5" presStyleCnt="0"/>
      <dgm:spPr/>
    </dgm:pt>
    <dgm:pt modelId="{4C9170DA-A727-4A43-873D-3D51ED43DC0E}" type="pres">
      <dgm:prSet presAssocID="{D67766A3-C92D-4B2B-AC5E-8AFC2B7BF8C3}" presName="hierChild5" presStyleCnt="0"/>
      <dgm:spPr/>
    </dgm:pt>
    <dgm:pt modelId="{D626420D-86AC-45C2-A90E-808713DBA3E2}" type="pres">
      <dgm:prSet presAssocID="{A02F6271-D4E4-40AF-ACC1-7BA8373D0B80}" presName="hierChild3" presStyleCnt="0"/>
      <dgm:spPr/>
    </dgm:pt>
    <dgm:pt modelId="{770CFDC3-A02B-4589-AC8D-25F7EC99C64C}" type="pres">
      <dgm:prSet presAssocID="{30FD2C7D-0E49-44F0-9316-66D6AB10C862}" presName="hierRoot1" presStyleCnt="0">
        <dgm:presLayoutVars>
          <dgm:hierBranch val="init"/>
        </dgm:presLayoutVars>
      </dgm:prSet>
      <dgm:spPr/>
    </dgm:pt>
    <dgm:pt modelId="{70CC8DFA-2A43-46B7-8DE1-E9C536209CAB}" type="pres">
      <dgm:prSet presAssocID="{30FD2C7D-0E49-44F0-9316-66D6AB10C862}" presName="rootComposite1" presStyleCnt="0"/>
      <dgm:spPr/>
    </dgm:pt>
    <dgm:pt modelId="{02C855BF-46D4-4D39-AE5C-1289466683CC}" type="pres">
      <dgm:prSet presAssocID="{30FD2C7D-0E49-44F0-9316-66D6AB10C862}" presName="rootText1" presStyleLbl="alignAcc1" presStyleIdx="0" presStyleCnt="0" custLinFactY="200000" custLinFactNeighborX="69687" custLinFactNeighborY="289307">
        <dgm:presLayoutVars>
          <dgm:chPref val="3"/>
        </dgm:presLayoutVars>
      </dgm:prSet>
      <dgm:spPr/>
      <dgm:t>
        <a:bodyPr/>
        <a:lstStyle/>
        <a:p>
          <a:endParaRPr lang="es-MX"/>
        </a:p>
      </dgm:t>
    </dgm:pt>
    <dgm:pt modelId="{AB4FAA22-6E6D-46C2-B90D-6012769517A7}" type="pres">
      <dgm:prSet presAssocID="{30FD2C7D-0E49-44F0-9316-66D6AB10C862}" presName="topArc1" presStyleLbl="parChTrans1D1" presStyleIdx="12" presStyleCnt="14"/>
      <dgm:spPr/>
    </dgm:pt>
    <dgm:pt modelId="{6821B982-87E4-44A8-8D8C-E124A2B8175D}" type="pres">
      <dgm:prSet presAssocID="{30FD2C7D-0E49-44F0-9316-66D6AB10C862}" presName="bottomArc1" presStyleLbl="parChTrans1D1" presStyleIdx="13" presStyleCnt="14"/>
      <dgm:spPr/>
    </dgm:pt>
    <dgm:pt modelId="{1444C7E0-60BE-4F52-AACC-E318B93C12BE}" type="pres">
      <dgm:prSet presAssocID="{30FD2C7D-0E49-44F0-9316-66D6AB10C862}" presName="topConnNode1" presStyleLbl="node1" presStyleIdx="0" presStyleCnt="0"/>
      <dgm:spPr/>
      <dgm:t>
        <a:bodyPr/>
        <a:lstStyle/>
        <a:p>
          <a:endParaRPr lang="es-MX"/>
        </a:p>
      </dgm:t>
    </dgm:pt>
    <dgm:pt modelId="{4A5B462C-F123-437E-B363-2AEFBBAD35B9}" type="pres">
      <dgm:prSet presAssocID="{30FD2C7D-0E49-44F0-9316-66D6AB10C862}" presName="hierChild2" presStyleCnt="0"/>
      <dgm:spPr/>
    </dgm:pt>
    <dgm:pt modelId="{AC6AC4D9-762B-4462-B8CC-5C68F78A1579}" type="pres">
      <dgm:prSet presAssocID="{30FD2C7D-0E49-44F0-9316-66D6AB10C862}" presName="hierChild3" presStyleCnt="0"/>
      <dgm:spPr/>
    </dgm:pt>
  </dgm:ptLst>
  <dgm:cxnLst>
    <dgm:cxn modelId="{F0F5D2C7-6519-4E76-8DA5-EDE205D3FA48}" srcId="{D67766A3-C92D-4B2B-AC5E-8AFC2B7BF8C3}" destId="{89D59B41-1486-4EA3-8D73-2A276B1368D9}" srcOrd="0" destOrd="0" parTransId="{45F273D2-4160-427B-9DE0-5D36EFEF1973}" sibTransId="{CB16DE34-4E9F-442D-BD55-6384469D671C}"/>
    <dgm:cxn modelId="{A748A4D7-8F13-452C-9863-89C90D0E0B12}" type="presOf" srcId="{D15CD7A4-A8A8-4498-8B39-D83E15E3B975}" destId="{8D8E8C9C-A453-401B-B2B8-03A03B335ED5}" srcOrd="0" destOrd="0" presId="urn:microsoft.com/office/officeart/2008/layout/HalfCircleOrganizationChart"/>
    <dgm:cxn modelId="{BE1311D9-4124-4F82-B669-62D75AA21E81}" type="presOf" srcId="{654BA7B1-8B66-4E6D-884C-E36ECF4875F2}" destId="{A4DCB6CA-664F-4D24-99F3-3667D517F62A}" srcOrd="0" destOrd="0" presId="urn:microsoft.com/office/officeart/2008/layout/HalfCircleOrganizationChart"/>
    <dgm:cxn modelId="{5DC29935-9495-49E0-9BC4-4414D342881F}" type="presOf" srcId="{938B3C9D-6AE3-433C-A162-0013FC791100}" destId="{B094BE2C-EE6F-4530-A20D-1560F9B09558}" srcOrd="0" destOrd="0" presId="urn:microsoft.com/office/officeart/2008/layout/HalfCircleOrganizationChart"/>
    <dgm:cxn modelId="{359112C4-DF0E-432E-B120-2298357817E5}" srcId="{7DE83227-F5F2-4E69-B769-3A83D5232358}" destId="{C2B841D8-BBDB-4743-A541-C4289300F87E}" srcOrd="0" destOrd="0" parTransId="{6C22DD16-48E8-4CF8-9440-CD9E8C0A5177}" sibTransId="{3DF06AAD-73DE-4273-94EA-DB49FFCD2CDD}"/>
    <dgm:cxn modelId="{2C74C596-7C76-481A-BF9F-F2333697E219}" type="presOf" srcId="{89D59B41-1486-4EA3-8D73-2A276B1368D9}" destId="{9CF8BD00-CB53-4949-B7D5-C0629E74A6D3}" srcOrd="0" destOrd="0" presId="urn:microsoft.com/office/officeart/2008/layout/HalfCircleOrganizationChart"/>
    <dgm:cxn modelId="{5205F130-3421-4552-8B77-7CEAE83EAA71}" type="presOf" srcId="{30FD2C7D-0E49-44F0-9316-66D6AB10C862}" destId="{1444C7E0-60BE-4F52-AACC-E318B93C12BE}" srcOrd="1" destOrd="0" presId="urn:microsoft.com/office/officeart/2008/layout/HalfCircleOrganizationChart"/>
    <dgm:cxn modelId="{3E2269D8-9742-4C92-B988-BDB158D9DAD9}" srcId="{89D59B41-1486-4EA3-8D73-2A276B1368D9}" destId="{938B3C9D-6AE3-433C-A162-0013FC791100}" srcOrd="0" destOrd="0" parTransId="{D15CD7A4-A8A8-4498-8B39-D83E15E3B975}" sibTransId="{DC16626D-CE58-4210-8ECF-9F1AF16ECCDE}"/>
    <dgm:cxn modelId="{D13F4181-D96F-4718-A470-E51D9F22ADA3}" srcId="{654BA7B1-8B66-4E6D-884C-E36ECF4875F2}" destId="{30FD2C7D-0E49-44F0-9316-66D6AB10C862}" srcOrd="1" destOrd="0" parTransId="{E13AB4E9-9EF2-4250-9444-3CEA0B7B19C1}" sibTransId="{5CA48A77-2CF9-4770-913D-17A6D54550A9}"/>
    <dgm:cxn modelId="{31D25F54-EFE4-4958-85E3-73068C5E11B0}" type="presOf" srcId="{D052F81C-FA21-49F2-BA60-AFABCD709FDF}" destId="{D7455AA5-2379-4B5E-A53A-5520C48CDBD4}" srcOrd="0" destOrd="0" presId="urn:microsoft.com/office/officeart/2008/layout/HalfCircleOrganizationChart"/>
    <dgm:cxn modelId="{0086933B-F2B8-4BA3-9F90-416DEB18709C}" type="presOf" srcId="{A02F6271-D4E4-40AF-ACC1-7BA8373D0B80}" destId="{39855A2D-03A9-42B2-89F0-87264551C2A2}" srcOrd="1" destOrd="0" presId="urn:microsoft.com/office/officeart/2008/layout/HalfCircleOrganizationChart"/>
    <dgm:cxn modelId="{D999E3B4-2AB6-4A89-9146-192DEECDB3DE}" type="presOf" srcId="{30FD2C7D-0E49-44F0-9316-66D6AB10C862}" destId="{02C855BF-46D4-4D39-AE5C-1289466683CC}" srcOrd="0" destOrd="0" presId="urn:microsoft.com/office/officeart/2008/layout/HalfCircleOrganizationChart"/>
    <dgm:cxn modelId="{864C02AA-26F7-489C-A874-0C1777BB0806}" type="presOf" srcId="{D67766A3-C92D-4B2B-AC5E-8AFC2B7BF8C3}" destId="{4DBD35F2-E3CF-4683-A08D-C38C5DAD7167}" srcOrd="0" destOrd="0" presId="urn:microsoft.com/office/officeart/2008/layout/HalfCircleOrganizationChart"/>
    <dgm:cxn modelId="{A8F83C20-C66A-451F-822A-0E3F0F889CDF}" srcId="{D67766A3-C92D-4B2B-AC5E-8AFC2B7BF8C3}" destId="{7DE83227-F5F2-4E69-B769-3A83D5232358}" srcOrd="1" destOrd="0" parTransId="{A83138DA-2CA3-4D02-8C6D-AB0DE9465E3F}" sibTransId="{038CC616-7484-433B-BAA6-2254FF3CE3EE}"/>
    <dgm:cxn modelId="{28DB5A1F-A263-456A-BDC7-46CC44B1C6EA}" type="presOf" srcId="{A83138DA-2CA3-4D02-8C6D-AB0DE9465E3F}" destId="{2E561BA7-277B-41C7-A183-0E637BD9199B}" srcOrd="0" destOrd="0" presId="urn:microsoft.com/office/officeart/2008/layout/HalfCircleOrganizationChart"/>
    <dgm:cxn modelId="{204AB3ED-5352-46F0-9ADC-51C75126ADB6}" type="presOf" srcId="{89D59B41-1486-4EA3-8D73-2A276B1368D9}" destId="{D33A739B-5816-4FFB-93B9-122041090C5C}" srcOrd="1" destOrd="0" presId="urn:microsoft.com/office/officeart/2008/layout/HalfCircleOrganizationChart"/>
    <dgm:cxn modelId="{49FD57A4-D4B2-42C6-B7D3-EBBFA71192C5}" type="presOf" srcId="{A02F6271-D4E4-40AF-ACC1-7BA8373D0B80}" destId="{724AE595-E5D4-4420-A900-EDDD968A8266}" srcOrd="0" destOrd="0" presId="urn:microsoft.com/office/officeart/2008/layout/HalfCircleOrganizationChart"/>
    <dgm:cxn modelId="{AA2D08BD-9413-436D-828E-5482D9393B5C}" type="presOf" srcId="{7DE83227-F5F2-4E69-B769-3A83D5232358}" destId="{2A1FC947-309B-40C0-9756-CF5146C9D075}" srcOrd="0" destOrd="0" presId="urn:microsoft.com/office/officeart/2008/layout/HalfCircleOrganizationChart"/>
    <dgm:cxn modelId="{78C81E96-3332-440D-B954-D3880ECCF78D}" type="presOf" srcId="{D67766A3-C92D-4B2B-AC5E-8AFC2B7BF8C3}" destId="{8B4C3742-CC88-4BB3-B3BD-FA7BE3D866E3}" srcOrd="1" destOrd="0" presId="urn:microsoft.com/office/officeart/2008/layout/HalfCircleOrganizationChart"/>
    <dgm:cxn modelId="{92C4C864-123B-4FDE-9256-57137C9D0FC4}" type="presOf" srcId="{6C22DD16-48E8-4CF8-9440-CD9E8C0A5177}" destId="{03D71E42-841D-41D0-83AC-C18FE7052EB5}" srcOrd="0" destOrd="0" presId="urn:microsoft.com/office/officeart/2008/layout/HalfCircleOrganizationChart"/>
    <dgm:cxn modelId="{72FB7F04-BB9B-43B5-98B1-726897E024B7}" type="presOf" srcId="{C2B841D8-BBDB-4743-A541-C4289300F87E}" destId="{98E082B2-9B2E-4500-B25A-DC2652A1031B}" srcOrd="1" destOrd="0" presId="urn:microsoft.com/office/officeart/2008/layout/HalfCircleOrganizationChart"/>
    <dgm:cxn modelId="{BCEBD686-1401-44A2-A7E5-4678B93200E2}" srcId="{A02F6271-D4E4-40AF-ACC1-7BA8373D0B80}" destId="{D67766A3-C92D-4B2B-AC5E-8AFC2B7BF8C3}" srcOrd="0" destOrd="0" parTransId="{D052F81C-FA21-49F2-BA60-AFABCD709FDF}" sibTransId="{F463807E-1C19-40D8-BB8E-18984AE656D6}"/>
    <dgm:cxn modelId="{9460FEAA-2389-4503-B7E6-3F2B026F5022}" srcId="{654BA7B1-8B66-4E6D-884C-E36ECF4875F2}" destId="{A02F6271-D4E4-40AF-ACC1-7BA8373D0B80}" srcOrd="0" destOrd="0" parTransId="{520FEC0C-5972-4CB2-A81F-8512C5E8D88F}" sibTransId="{9260C25A-89FA-45D7-AD6B-45902A929A3C}"/>
    <dgm:cxn modelId="{33608BB1-7F96-4B2F-B3F9-5E65F1C99CF6}" type="presOf" srcId="{938B3C9D-6AE3-433C-A162-0013FC791100}" destId="{CCD766B9-3E2C-465B-BED4-8077704614DC}" srcOrd="1" destOrd="0" presId="urn:microsoft.com/office/officeart/2008/layout/HalfCircleOrganizationChart"/>
    <dgm:cxn modelId="{91613C3A-1F37-4F81-803E-A7B5FA062C8A}" type="presOf" srcId="{7DE83227-F5F2-4E69-B769-3A83D5232358}" destId="{395118B4-D344-49DA-BF80-257FAE79C8A0}" srcOrd="1" destOrd="0" presId="urn:microsoft.com/office/officeart/2008/layout/HalfCircleOrganizationChart"/>
    <dgm:cxn modelId="{D49DA0AC-A545-4189-9BE9-FFE1F3DF3D45}" type="presOf" srcId="{45F273D2-4160-427B-9DE0-5D36EFEF1973}" destId="{B7A22D08-2904-4AF2-881A-48A7F3725679}" srcOrd="0" destOrd="0" presId="urn:microsoft.com/office/officeart/2008/layout/HalfCircleOrganizationChart"/>
    <dgm:cxn modelId="{7987C373-1670-42A8-B1D9-AEE730FF71AD}" type="presOf" srcId="{C2B841D8-BBDB-4743-A541-C4289300F87E}" destId="{F5EF024C-4B42-4ABC-A795-97B61DF05913}" srcOrd="0" destOrd="0" presId="urn:microsoft.com/office/officeart/2008/layout/HalfCircleOrganizationChart"/>
    <dgm:cxn modelId="{B26FBC5B-4DE3-49D0-A43E-5005A5A62DA2}" type="presParOf" srcId="{A4DCB6CA-664F-4D24-99F3-3667D517F62A}" destId="{99EB57D0-9390-4A02-8492-A182343C8428}" srcOrd="0" destOrd="0" presId="urn:microsoft.com/office/officeart/2008/layout/HalfCircleOrganizationChart"/>
    <dgm:cxn modelId="{7DFD81AF-60C5-4EFF-9C0C-B84B50663943}" type="presParOf" srcId="{99EB57D0-9390-4A02-8492-A182343C8428}" destId="{349E2DF7-0092-43CF-A7C1-18E669AE745A}" srcOrd="0" destOrd="0" presId="urn:microsoft.com/office/officeart/2008/layout/HalfCircleOrganizationChart"/>
    <dgm:cxn modelId="{935ACB43-B64C-4649-A0A2-37D10D7A40C9}" type="presParOf" srcId="{349E2DF7-0092-43CF-A7C1-18E669AE745A}" destId="{724AE595-E5D4-4420-A900-EDDD968A8266}" srcOrd="0" destOrd="0" presId="urn:microsoft.com/office/officeart/2008/layout/HalfCircleOrganizationChart"/>
    <dgm:cxn modelId="{07959A01-25F8-431D-9359-8746AEF0D77A}" type="presParOf" srcId="{349E2DF7-0092-43CF-A7C1-18E669AE745A}" destId="{1DE86D50-91D6-4C71-998E-B6AD0A279E35}" srcOrd="1" destOrd="0" presId="urn:microsoft.com/office/officeart/2008/layout/HalfCircleOrganizationChart"/>
    <dgm:cxn modelId="{7CC17908-AD99-4B88-B1D2-8265C2D4B477}" type="presParOf" srcId="{349E2DF7-0092-43CF-A7C1-18E669AE745A}" destId="{C4C1285B-86A6-4759-9D3E-57C8DCFF16ED}" srcOrd="2" destOrd="0" presId="urn:microsoft.com/office/officeart/2008/layout/HalfCircleOrganizationChart"/>
    <dgm:cxn modelId="{80C12D5B-F11A-41BA-A815-EE26F9323678}" type="presParOf" srcId="{349E2DF7-0092-43CF-A7C1-18E669AE745A}" destId="{39855A2D-03A9-42B2-89F0-87264551C2A2}" srcOrd="3" destOrd="0" presId="urn:microsoft.com/office/officeart/2008/layout/HalfCircleOrganizationChart"/>
    <dgm:cxn modelId="{0700B9FF-245D-417A-AA4C-50594213A2A0}" type="presParOf" srcId="{99EB57D0-9390-4A02-8492-A182343C8428}" destId="{402A82E6-37D0-45A9-8200-539E8EBEE55B}" srcOrd="1" destOrd="0" presId="urn:microsoft.com/office/officeart/2008/layout/HalfCircleOrganizationChart"/>
    <dgm:cxn modelId="{86E6C813-A834-40B2-B900-408ED96C61E5}" type="presParOf" srcId="{402A82E6-37D0-45A9-8200-539E8EBEE55B}" destId="{D7455AA5-2379-4B5E-A53A-5520C48CDBD4}" srcOrd="0" destOrd="0" presId="urn:microsoft.com/office/officeart/2008/layout/HalfCircleOrganizationChart"/>
    <dgm:cxn modelId="{2069A741-5311-411E-BC74-792EC74F54FC}" type="presParOf" srcId="{402A82E6-37D0-45A9-8200-539E8EBEE55B}" destId="{6BADC310-A5DC-4230-9671-4D46BFC24586}" srcOrd="1" destOrd="0" presId="urn:microsoft.com/office/officeart/2008/layout/HalfCircleOrganizationChart"/>
    <dgm:cxn modelId="{95AB730E-1B78-49BC-80E5-5BE5A48672AB}" type="presParOf" srcId="{6BADC310-A5DC-4230-9671-4D46BFC24586}" destId="{D5146ADA-A94B-4E23-AD01-CE6F7B20578B}" srcOrd="0" destOrd="0" presId="urn:microsoft.com/office/officeart/2008/layout/HalfCircleOrganizationChart"/>
    <dgm:cxn modelId="{2170C6E8-6422-4F72-A32B-CC56C05505FF}" type="presParOf" srcId="{D5146ADA-A94B-4E23-AD01-CE6F7B20578B}" destId="{4DBD35F2-E3CF-4683-A08D-C38C5DAD7167}" srcOrd="0" destOrd="0" presId="urn:microsoft.com/office/officeart/2008/layout/HalfCircleOrganizationChart"/>
    <dgm:cxn modelId="{4ADAFFC1-9839-4934-803A-CE55417B6674}" type="presParOf" srcId="{D5146ADA-A94B-4E23-AD01-CE6F7B20578B}" destId="{F4E0A8EE-DBE8-43D2-A84A-65E044329D8A}" srcOrd="1" destOrd="0" presId="urn:microsoft.com/office/officeart/2008/layout/HalfCircleOrganizationChart"/>
    <dgm:cxn modelId="{F1634992-A019-4AC6-B527-F1DD7775E818}" type="presParOf" srcId="{D5146ADA-A94B-4E23-AD01-CE6F7B20578B}" destId="{002829EC-C9F2-43B6-9917-AFF49760B965}" srcOrd="2" destOrd="0" presId="urn:microsoft.com/office/officeart/2008/layout/HalfCircleOrganizationChart"/>
    <dgm:cxn modelId="{44D5CA9F-4ECB-4C38-9438-9C445FD45D8C}" type="presParOf" srcId="{D5146ADA-A94B-4E23-AD01-CE6F7B20578B}" destId="{8B4C3742-CC88-4BB3-B3BD-FA7BE3D866E3}" srcOrd="3" destOrd="0" presId="urn:microsoft.com/office/officeart/2008/layout/HalfCircleOrganizationChart"/>
    <dgm:cxn modelId="{9CBD1CBA-A1C8-4F0A-A413-790353E365EA}" type="presParOf" srcId="{6BADC310-A5DC-4230-9671-4D46BFC24586}" destId="{FA043183-61C4-4383-B5D7-CCEE62BCBE72}" srcOrd="1" destOrd="0" presId="urn:microsoft.com/office/officeart/2008/layout/HalfCircleOrganizationChart"/>
    <dgm:cxn modelId="{DF37ECCE-3539-495C-94F2-0D10AB28852F}" type="presParOf" srcId="{FA043183-61C4-4383-B5D7-CCEE62BCBE72}" destId="{B7A22D08-2904-4AF2-881A-48A7F3725679}" srcOrd="0" destOrd="0" presId="urn:microsoft.com/office/officeart/2008/layout/HalfCircleOrganizationChart"/>
    <dgm:cxn modelId="{2C23D0EB-A73B-4898-BCE3-1EDA60C11726}" type="presParOf" srcId="{FA043183-61C4-4383-B5D7-CCEE62BCBE72}" destId="{429DD6E8-FE3E-4198-B6DC-7D08E4110653}" srcOrd="1" destOrd="0" presId="urn:microsoft.com/office/officeart/2008/layout/HalfCircleOrganizationChart"/>
    <dgm:cxn modelId="{AE4C7E5D-0CE8-471B-ACF8-896914847E6F}" type="presParOf" srcId="{429DD6E8-FE3E-4198-B6DC-7D08E4110653}" destId="{6429FC95-8796-4370-A9CA-589D2BFC0E8A}" srcOrd="0" destOrd="0" presId="urn:microsoft.com/office/officeart/2008/layout/HalfCircleOrganizationChart"/>
    <dgm:cxn modelId="{2A7C2BF6-5759-485B-89F4-0519C71C0944}" type="presParOf" srcId="{6429FC95-8796-4370-A9CA-589D2BFC0E8A}" destId="{9CF8BD00-CB53-4949-B7D5-C0629E74A6D3}" srcOrd="0" destOrd="0" presId="urn:microsoft.com/office/officeart/2008/layout/HalfCircleOrganizationChart"/>
    <dgm:cxn modelId="{F10E4688-ECB1-423E-A99E-D37BCF4F488E}" type="presParOf" srcId="{6429FC95-8796-4370-A9CA-589D2BFC0E8A}" destId="{F2FFB846-15DF-4153-8880-9776A19CF827}" srcOrd="1" destOrd="0" presId="urn:microsoft.com/office/officeart/2008/layout/HalfCircleOrganizationChart"/>
    <dgm:cxn modelId="{5E1AEED4-A77D-41D6-8E52-C036F3C77B89}" type="presParOf" srcId="{6429FC95-8796-4370-A9CA-589D2BFC0E8A}" destId="{CE49DB2B-8B22-4A0E-9C67-00DD5B237130}" srcOrd="2" destOrd="0" presId="urn:microsoft.com/office/officeart/2008/layout/HalfCircleOrganizationChart"/>
    <dgm:cxn modelId="{07B63A64-FCCA-47D5-ABF6-44A219A60FF8}" type="presParOf" srcId="{6429FC95-8796-4370-A9CA-589D2BFC0E8A}" destId="{D33A739B-5816-4FFB-93B9-122041090C5C}" srcOrd="3" destOrd="0" presId="urn:microsoft.com/office/officeart/2008/layout/HalfCircleOrganizationChart"/>
    <dgm:cxn modelId="{32A3F322-DCE8-449D-B8CC-010E0C9A38D1}" type="presParOf" srcId="{429DD6E8-FE3E-4198-B6DC-7D08E4110653}" destId="{5971C3E2-B11B-4563-973C-0F8C7180FAAB}" srcOrd="1" destOrd="0" presId="urn:microsoft.com/office/officeart/2008/layout/HalfCircleOrganizationChart"/>
    <dgm:cxn modelId="{68661652-103C-4EEE-B6B0-46B0CF4D4730}" type="presParOf" srcId="{429DD6E8-FE3E-4198-B6DC-7D08E4110653}" destId="{A398855C-B1EC-47CB-9EAC-924E25167DA9}" srcOrd="2" destOrd="0" presId="urn:microsoft.com/office/officeart/2008/layout/HalfCircleOrganizationChart"/>
    <dgm:cxn modelId="{ED44F40C-2EA6-4C24-A9D9-B2200F23FA89}" type="presParOf" srcId="{A398855C-B1EC-47CB-9EAC-924E25167DA9}" destId="{8D8E8C9C-A453-401B-B2B8-03A03B335ED5}" srcOrd="0" destOrd="0" presId="urn:microsoft.com/office/officeart/2008/layout/HalfCircleOrganizationChart"/>
    <dgm:cxn modelId="{59E43BB5-5CC8-4624-83C3-E00A3A82C23E}" type="presParOf" srcId="{A398855C-B1EC-47CB-9EAC-924E25167DA9}" destId="{A266F9C1-F0D8-4777-A397-DDB7583C0C42}" srcOrd="1" destOrd="0" presId="urn:microsoft.com/office/officeart/2008/layout/HalfCircleOrganizationChart"/>
    <dgm:cxn modelId="{0A742F8F-520E-4043-9158-C1183F2F66B1}" type="presParOf" srcId="{A266F9C1-F0D8-4777-A397-DDB7583C0C42}" destId="{8E0259B4-50C5-463B-9286-97AD6B323019}" srcOrd="0" destOrd="0" presId="urn:microsoft.com/office/officeart/2008/layout/HalfCircleOrganizationChart"/>
    <dgm:cxn modelId="{E7B93F3F-A998-4457-AA43-C89373A2904C}" type="presParOf" srcId="{8E0259B4-50C5-463B-9286-97AD6B323019}" destId="{B094BE2C-EE6F-4530-A20D-1560F9B09558}" srcOrd="0" destOrd="0" presId="urn:microsoft.com/office/officeart/2008/layout/HalfCircleOrganizationChart"/>
    <dgm:cxn modelId="{E2411884-3778-4DCC-90DC-26A8A374A22E}" type="presParOf" srcId="{8E0259B4-50C5-463B-9286-97AD6B323019}" destId="{49D7E13A-0819-4FC6-9B00-1954FE22F4F0}" srcOrd="1" destOrd="0" presId="urn:microsoft.com/office/officeart/2008/layout/HalfCircleOrganizationChart"/>
    <dgm:cxn modelId="{0998F6ED-5BBD-45E1-9BF7-FFB7ADE9A8E4}" type="presParOf" srcId="{8E0259B4-50C5-463B-9286-97AD6B323019}" destId="{F52508CF-7EEF-4757-BDF1-3D4F4CF295A0}" srcOrd="2" destOrd="0" presId="urn:microsoft.com/office/officeart/2008/layout/HalfCircleOrganizationChart"/>
    <dgm:cxn modelId="{1357DCF9-D109-41D8-B3FA-695E3A07706E}" type="presParOf" srcId="{8E0259B4-50C5-463B-9286-97AD6B323019}" destId="{CCD766B9-3E2C-465B-BED4-8077704614DC}" srcOrd="3" destOrd="0" presId="urn:microsoft.com/office/officeart/2008/layout/HalfCircleOrganizationChart"/>
    <dgm:cxn modelId="{19423EBE-3597-4E36-9C49-9264F31A88C9}" type="presParOf" srcId="{A266F9C1-F0D8-4777-A397-DDB7583C0C42}" destId="{0FE74FBA-5BF5-45C6-A398-8CEAFCD89CE3}" srcOrd="1" destOrd="0" presId="urn:microsoft.com/office/officeart/2008/layout/HalfCircleOrganizationChart"/>
    <dgm:cxn modelId="{15459028-9035-4D53-9734-A6BA5EBA8A2E}" type="presParOf" srcId="{A266F9C1-F0D8-4777-A397-DDB7583C0C42}" destId="{9D4E3598-07B2-459A-8BB4-BF56313B4DD1}" srcOrd="2" destOrd="0" presId="urn:microsoft.com/office/officeart/2008/layout/HalfCircleOrganizationChart"/>
    <dgm:cxn modelId="{E627DE25-CADB-4821-9CD9-0054B792CDEC}" type="presParOf" srcId="{FA043183-61C4-4383-B5D7-CCEE62BCBE72}" destId="{2E561BA7-277B-41C7-A183-0E637BD9199B}" srcOrd="2" destOrd="0" presId="urn:microsoft.com/office/officeart/2008/layout/HalfCircleOrganizationChart"/>
    <dgm:cxn modelId="{A7C40086-B218-4AAC-84CB-47B728628558}" type="presParOf" srcId="{FA043183-61C4-4383-B5D7-CCEE62BCBE72}" destId="{52BEC375-BAF8-4E1A-96BB-6F869C9C29F9}" srcOrd="3" destOrd="0" presId="urn:microsoft.com/office/officeart/2008/layout/HalfCircleOrganizationChart"/>
    <dgm:cxn modelId="{FFD8C993-F44B-4A44-B7C1-7C890C3A298E}" type="presParOf" srcId="{52BEC375-BAF8-4E1A-96BB-6F869C9C29F9}" destId="{D80317AD-34FE-4B77-BBCE-FCBCC9557E5A}" srcOrd="0" destOrd="0" presId="urn:microsoft.com/office/officeart/2008/layout/HalfCircleOrganizationChart"/>
    <dgm:cxn modelId="{C428E73C-E35D-4381-8815-7622DAC444F4}" type="presParOf" srcId="{D80317AD-34FE-4B77-BBCE-FCBCC9557E5A}" destId="{2A1FC947-309B-40C0-9756-CF5146C9D075}" srcOrd="0" destOrd="0" presId="urn:microsoft.com/office/officeart/2008/layout/HalfCircleOrganizationChart"/>
    <dgm:cxn modelId="{DA593E07-A9E2-4F42-9C76-21CE9AF53744}" type="presParOf" srcId="{D80317AD-34FE-4B77-BBCE-FCBCC9557E5A}" destId="{EA8DB0EE-F9B8-40CB-9AE2-38543B405741}" srcOrd="1" destOrd="0" presId="urn:microsoft.com/office/officeart/2008/layout/HalfCircleOrganizationChart"/>
    <dgm:cxn modelId="{96EEB3F0-E144-4EB8-B99A-32763B386A7C}" type="presParOf" srcId="{D80317AD-34FE-4B77-BBCE-FCBCC9557E5A}" destId="{65917F34-6AEF-4AF5-82CD-11FEF0E46EC5}" srcOrd="2" destOrd="0" presId="urn:microsoft.com/office/officeart/2008/layout/HalfCircleOrganizationChart"/>
    <dgm:cxn modelId="{33D3FDAC-3849-46A8-B2FF-C95B8B1E7405}" type="presParOf" srcId="{D80317AD-34FE-4B77-BBCE-FCBCC9557E5A}" destId="{395118B4-D344-49DA-BF80-257FAE79C8A0}" srcOrd="3" destOrd="0" presId="urn:microsoft.com/office/officeart/2008/layout/HalfCircleOrganizationChart"/>
    <dgm:cxn modelId="{A4C3D5DE-E2CC-47A8-AA65-D38F9B4F2814}" type="presParOf" srcId="{52BEC375-BAF8-4E1A-96BB-6F869C9C29F9}" destId="{ED029BD5-91C4-4D12-AAF2-C76C5BF20977}" srcOrd="1" destOrd="0" presId="urn:microsoft.com/office/officeart/2008/layout/HalfCircleOrganizationChart"/>
    <dgm:cxn modelId="{DEBCE0DC-3625-40A1-B596-6D60AA7CE19C}" type="presParOf" srcId="{ED029BD5-91C4-4D12-AAF2-C76C5BF20977}" destId="{03D71E42-841D-41D0-83AC-C18FE7052EB5}" srcOrd="0" destOrd="0" presId="urn:microsoft.com/office/officeart/2008/layout/HalfCircleOrganizationChart"/>
    <dgm:cxn modelId="{D3329DB0-D9F1-4774-BF45-25B9DBD9BA52}" type="presParOf" srcId="{ED029BD5-91C4-4D12-AAF2-C76C5BF20977}" destId="{707FEF38-2E76-4C2F-BEDC-9C727CF0FC04}" srcOrd="1" destOrd="0" presId="urn:microsoft.com/office/officeart/2008/layout/HalfCircleOrganizationChart"/>
    <dgm:cxn modelId="{13714B17-2B50-4444-B6C2-14FA37E4B8DB}" type="presParOf" srcId="{707FEF38-2E76-4C2F-BEDC-9C727CF0FC04}" destId="{20C1E13D-227C-436F-9AA3-D2D7EECD12BD}" srcOrd="0" destOrd="0" presId="urn:microsoft.com/office/officeart/2008/layout/HalfCircleOrganizationChart"/>
    <dgm:cxn modelId="{8717CCCB-CD8F-41F9-B501-B4DE26615BB8}" type="presParOf" srcId="{20C1E13D-227C-436F-9AA3-D2D7EECD12BD}" destId="{F5EF024C-4B42-4ABC-A795-97B61DF05913}" srcOrd="0" destOrd="0" presId="urn:microsoft.com/office/officeart/2008/layout/HalfCircleOrganizationChart"/>
    <dgm:cxn modelId="{741D19A9-EA66-4214-90F7-2076CD7858F4}" type="presParOf" srcId="{20C1E13D-227C-436F-9AA3-D2D7EECD12BD}" destId="{635B5AEA-7F6D-4787-A4B8-ABA9C30C9496}" srcOrd="1" destOrd="0" presId="urn:microsoft.com/office/officeart/2008/layout/HalfCircleOrganizationChart"/>
    <dgm:cxn modelId="{933C4DF4-75AF-4D1E-8504-A2B0D737CC71}" type="presParOf" srcId="{20C1E13D-227C-436F-9AA3-D2D7EECD12BD}" destId="{5712CA83-9F68-471E-9264-B9A68EDCC3E9}" srcOrd="2" destOrd="0" presId="urn:microsoft.com/office/officeart/2008/layout/HalfCircleOrganizationChart"/>
    <dgm:cxn modelId="{51C775E1-675A-4AA8-8FBB-62440B1AE936}" type="presParOf" srcId="{20C1E13D-227C-436F-9AA3-D2D7EECD12BD}" destId="{98E082B2-9B2E-4500-B25A-DC2652A1031B}" srcOrd="3" destOrd="0" presId="urn:microsoft.com/office/officeart/2008/layout/HalfCircleOrganizationChart"/>
    <dgm:cxn modelId="{69E283C3-DE98-4C37-A61C-660827944721}" type="presParOf" srcId="{707FEF38-2E76-4C2F-BEDC-9C727CF0FC04}" destId="{DA532E91-4520-4086-BD2F-279605B5EC62}" srcOrd="1" destOrd="0" presId="urn:microsoft.com/office/officeart/2008/layout/HalfCircleOrganizationChart"/>
    <dgm:cxn modelId="{DFCF4BC8-003C-40C9-92D5-AE20B269EA56}" type="presParOf" srcId="{707FEF38-2E76-4C2F-BEDC-9C727CF0FC04}" destId="{BA2858CA-E2BE-4DE7-B949-BDDA03B63E8C}" srcOrd="2" destOrd="0" presId="urn:microsoft.com/office/officeart/2008/layout/HalfCircleOrganizationChart"/>
    <dgm:cxn modelId="{90070EC1-65B0-4630-82CE-0D54A926F09A}" type="presParOf" srcId="{52BEC375-BAF8-4E1A-96BB-6F869C9C29F9}" destId="{5906290F-D265-4451-8F78-7F498F33BAB9}" srcOrd="2" destOrd="0" presId="urn:microsoft.com/office/officeart/2008/layout/HalfCircleOrganizationChart"/>
    <dgm:cxn modelId="{F773115F-1CF5-4F26-AEF6-E571EB9981ED}" type="presParOf" srcId="{6BADC310-A5DC-4230-9671-4D46BFC24586}" destId="{4C9170DA-A727-4A43-873D-3D51ED43DC0E}" srcOrd="2" destOrd="0" presId="urn:microsoft.com/office/officeart/2008/layout/HalfCircleOrganizationChart"/>
    <dgm:cxn modelId="{E7A19FB8-A336-401F-A45A-0966B9308FCC}" type="presParOf" srcId="{99EB57D0-9390-4A02-8492-A182343C8428}" destId="{D626420D-86AC-45C2-A90E-808713DBA3E2}" srcOrd="2" destOrd="0" presId="urn:microsoft.com/office/officeart/2008/layout/HalfCircleOrganizationChart"/>
    <dgm:cxn modelId="{09942A0B-46C9-45DD-8E8F-98BCD521E2BF}" type="presParOf" srcId="{A4DCB6CA-664F-4D24-99F3-3667D517F62A}" destId="{770CFDC3-A02B-4589-AC8D-25F7EC99C64C}" srcOrd="1" destOrd="0" presId="urn:microsoft.com/office/officeart/2008/layout/HalfCircleOrganizationChart"/>
    <dgm:cxn modelId="{C803D2E6-49C5-46F4-9A95-852BD42D8B58}" type="presParOf" srcId="{770CFDC3-A02B-4589-AC8D-25F7EC99C64C}" destId="{70CC8DFA-2A43-46B7-8DE1-E9C536209CAB}" srcOrd="0" destOrd="0" presId="urn:microsoft.com/office/officeart/2008/layout/HalfCircleOrganizationChart"/>
    <dgm:cxn modelId="{AA096565-EB5B-4FD4-A93A-E8024F749AE4}" type="presParOf" srcId="{70CC8DFA-2A43-46B7-8DE1-E9C536209CAB}" destId="{02C855BF-46D4-4D39-AE5C-1289466683CC}" srcOrd="0" destOrd="0" presId="urn:microsoft.com/office/officeart/2008/layout/HalfCircleOrganizationChart"/>
    <dgm:cxn modelId="{3C58304A-7525-4D2A-AD53-49AEF24694C0}" type="presParOf" srcId="{70CC8DFA-2A43-46B7-8DE1-E9C536209CAB}" destId="{AB4FAA22-6E6D-46C2-B90D-6012769517A7}" srcOrd="1" destOrd="0" presId="urn:microsoft.com/office/officeart/2008/layout/HalfCircleOrganizationChart"/>
    <dgm:cxn modelId="{421726F1-C557-4D9C-9978-F4606FC11727}" type="presParOf" srcId="{70CC8DFA-2A43-46B7-8DE1-E9C536209CAB}" destId="{6821B982-87E4-44A8-8D8C-E124A2B8175D}" srcOrd="2" destOrd="0" presId="urn:microsoft.com/office/officeart/2008/layout/HalfCircleOrganizationChart"/>
    <dgm:cxn modelId="{43E7DDF3-0F55-4BEA-8DF3-6CBA5F6FFC8A}" type="presParOf" srcId="{70CC8DFA-2A43-46B7-8DE1-E9C536209CAB}" destId="{1444C7E0-60BE-4F52-AACC-E318B93C12BE}" srcOrd="3" destOrd="0" presId="urn:microsoft.com/office/officeart/2008/layout/HalfCircleOrganizationChart"/>
    <dgm:cxn modelId="{60C27367-160C-40DC-A0CC-E24040B985AC}" type="presParOf" srcId="{770CFDC3-A02B-4589-AC8D-25F7EC99C64C}" destId="{4A5B462C-F123-437E-B363-2AEFBBAD35B9}" srcOrd="1" destOrd="0" presId="urn:microsoft.com/office/officeart/2008/layout/HalfCircleOrganizationChart"/>
    <dgm:cxn modelId="{C0D04D5E-4AF5-48B8-AB41-93256CA2A47A}" type="presParOf" srcId="{770CFDC3-A02B-4589-AC8D-25F7EC99C64C}" destId="{AC6AC4D9-762B-4462-B8CC-5C68F78A1579}"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dirty="0" smtClean="0"/>
            <a:t>Para llevar a cabo una asamblea distrital o municipal o informar cambio de lugar, fecha u hora de la misma</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La organización deberá avisar por lo menos con 7 días hábiles de anticipación</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dirty="0" smtClean="0"/>
            <a:t>Al respecto la SE, por conducto de la DEOyPP determinarán lo conducente</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9714B6CA-EA5E-4179-9483-BF473C6799D4}" type="presOf" srcId="{08C88399-C0CA-4980-9304-16E99DD618B1}" destId="{2C2D8DFF-6DA4-4DDC-8182-DE3ECAC0C79C}" srcOrd="0" destOrd="0" presId="urn:microsoft.com/office/officeart/2005/8/layout/hProcess6"/>
    <dgm:cxn modelId="{6A8851FD-5D42-47AD-816F-DD9027C2F346}" type="presOf" srcId="{2DDCD716-3DC4-4205-919E-A4DBB4F12164}" destId="{36B334FD-06A7-4510-91DF-BF12C35A58C4}" srcOrd="0" destOrd="0" presId="urn:microsoft.com/office/officeart/2005/8/layout/hProcess6"/>
    <dgm:cxn modelId="{185233B7-2451-41C9-AC6D-96DF9FA9EE00}" type="presOf" srcId="{F2F93757-B777-45CC-B337-DE65803CF96A}" destId="{C9113A4F-1AF3-4656-A2DD-B98E04A2C0D9}" srcOrd="1"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BC503201-1FDD-4E4E-BAFF-5DC3DE171999}" type="presOf" srcId="{3DDD4A22-6401-4759-95D0-821EF97E0060}" destId="{60AFA5BC-2708-4717-9127-1CFFBBA8C244}"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EBE76B66-1526-4BF8-81A1-0ED16A573120}" type="presOf" srcId="{2BF885E6-F774-49A1-807C-684ECFE5DEEE}" destId="{38E496B7-FF54-49C4-8780-59BF33C66863}" srcOrd="0" destOrd="0" presId="urn:microsoft.com/office/officeart/2005/8/layout/hProcess6"/>
    <dgm:cxn modelId="{22EA1F8D-5A22-42E9-A404-EEDB0C77B678}" type="presOf" srcId="{F2F93757-B777-45CC-B337-DE65803CF96A}" destId="{E81579DE-DD74-4CB0-AD99-BF6427E70BCC}" srcOrd="0" destOrd="0" presId="urn:microsoft.com/office/officeart/2005/8/layout/hProcess6"/>
    <dgm:cxn modelId="{2306A529-FB10-47E5-B4B8-CDA03D90A9B4}" type="presOf" srcId="{E3154901-9351-4E45-84CC-6010F8331240}" destId="{ACEA3484-3ED1-41BA-B40C-74A7CF6495F0}" srcOrd="0"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7DBA4E85-F9FA-4FEA-AC2D-F6ABFCA5A2E8}" srcId="{3DDD4A22-6401-4759-95D0-821EF97E0060}" destId="{2E06D4EF-E293-41CD-8C9A-88729517DC2D}" srcOrd="1" destOrd="0" parTransId="{98EFEF03-9972-45DC-977A-1F03F0CCBF26}" sibTransId="{D95617D7-1456-45B5-89BE-D3A760C5CD43}"/>
    <dgm:cxn modelId="{FE4567B2-8566-4FAD-8D3F-C600E60FE202}" type="presOf" srcId="{2BF885E6-F774-49A1-807C-684ECFE5DEEE}" destId="{B1FFA88D-7F6F-4DA6-A327-536E0955C5F6}" srcOrd="1" destOrd="0" presId="urn:microsoft.com/office/officeart/2005/8/layout/hProcess6"/>
    <dgm:cxn modelId="{CB5B6B8A-DA2D-426F-8D95-A90A92919797}" type="presOf" srcId="{08C88399-C0CA-4980-9304-16E99DD618B1}" destId="{62F51350-86A9-4082-9632-8B5D63F8168F}" srcOrd="1" destOrd="0" presId="urn:microsoft.com/office/officeart/2005/8/layout/hProcess6"/>
    <dgm:cxn modelId="{DC686DE3-AD8F-442B-B49B-E2671E864E1D}" type="presOf" srcId="{2E06D4EF-E293-41CD-8C9A-88729517DC2D}" destId="{C0BFA98B-5CE8-4477-B042-44B7949FD95A}" srcOrd="0" destOrd="0" presId="urn:microsoft.com/office/officeart/2005/8/layout/hProcess6"/>
    <dgm:cxn modelId="{7B5621F9-3643-455C-96D7-8FBF7E339CCB}" type="presParOf" srcId="{60AFA5BC-2708-4717-9127-1CFFBBA8C244}" destId="{11A66DA1-3D9F-40FD-AB1A-BAC47B25B83E}" srcOrd="0" destOrd="0" presId="urn:microsoft.com/office/officeart/2005/8/layout/hProcess6"/>
    <dgm:cxn modelId="{A36DA651-2CE0-43B9-A968-2B6D32738933}" type="presParOf" srcId="{11A66DA1-3D9F-40FD-AB1A-BAC47B25B83E}" destId="{58A2F153-A1CE-403B-AE2C-40E1AAF635C7}" srcOrd="0" destOrd="0" presId="urn:microsoft.com/office/officeart/2005/8/layout/hProcess6"/>
    <dgm:cxn modelId="{1EE81581-DDC3-466D-A6EE-FC58A326471E}" type="presParOf" srcId="{11A66DA1-3D9F-40FD-AB1A-BAC47B25B83E}" destId="{2C2D8DFF-6DA4-4DDC-8182-DE3ECAC0C79C}" srcOrd="1" destOrd="0" presId="urn:microsoft.com/office/officeart/2005/8/layout/hProcess6"/>
    <dgm:cxn modelId="{366A431E-C8DB-484D-BD2A-4905D66517DC}" type="presParOf" srcId="{11A66DA1-3D9F-40FD-AB1A-BAC47B25B83E}" destId="{62F51350-86A9-4082-9632-8B5D63F8168F}" srcOrd="2" destOrd="0" presId="urn:microsoft.com/office/officeart/2005/8/layout/hProcess6"/>
    <dgm:cxn modelId="{800E9195-5EAE-49BA-9472-59135FD31003}" type="presParOf" srcId="{11A66DA1-3D9F-40FD-AB1A-BAC47B25B83E}" destId="{ACEA3484-3ED1-41BA-B40C-74A7CF6495F0}" srcOrd="3" destOrd="0" presId="urn:microsoft.com/office/officeart/2005/8/layout/hProcess6"/>
    <dgm:cxn modelId="{E70ABE54-6017-4B8E-B594-6B33714BA051}" type="presParOf" srcId="{60AFA5BC-2708-4717-9127-1CFFBBA8C244}" destId="{E58B91B3-AFB8-4285-AB96-2217DC1E39CC}" srcOrd="1" destOrd="0" presId="urn:microsoft.com/office/officeart/2005/8/layout/hProcess6"/>
    <dgm:cxn modelId="{BA673DDA-EDDB-4E48-B151-39CA32D66E1F}" type="presParOf" srcId="{60AFA5BC-2708-4717-9127-1CFFBBA8C244}" destId="{69EB5DDC-6E3F-4B66-9D13-3BA786A474C4}" srcOrd="2" destOrd="0" presId="urn:microsoft.com/office/officeart/2005/8/layout/hProcess6"/>
    <dgm:cxn modelId="{F0CFD007-2B9C-4763-8523-6B664063B3F5}" type="presParOf" srcId="{69EB5DDC-6E3F-4B66-9D13-3BA786A474C4}" destId="{BDE7F417-083D-433A-BCCB-E6AD75061E58}" srcOrd="0" destOrd="0" presId="urn:microsoft.com/office/officeart/2005/8/layout/hProcess6"/>
    <dgm:cxn modelId="{1A4CC21D-43D2-4152-887D-4939A93C955C}" type="presParOf" srcId="{69EB5DDC-6E3F-4B66-9D13-3BA786A474C4}" destId="{E81579DE-DD74-4CB0-AD99-BF6427E70BCC}" srcOrd="1" destOrd="0" presId="urn:microsoft.com/office/officeart/2005/8/layout/hProcess6"/>
    <dgm:cxn modelId="{1AEDCE96-C068-4ECB-8629-7A97CFFC141E}" type="presParOf" srcId="{69EB5DDC-6E3F-4B66-9D13-3BA786A474C4}" destId="{C9113A4F-1AF3-4656-A2DD-B98E04A2C0D9}" srcOrd="2" destOrd="0" presId="urn:microsoft.com/office/officeart/2005/8/layout/hProcess6"/>
    <dgm:cxn modelId="{C9BD35D7-CDF4-4F09-BA7D-B0F8B8A89415}" type="presParOf" srcId="{69EB5DDC-6E3F-4B66-9D13-3BA786A474C4}" destId="{C0BFA98B-5CE8-4477-B042-44B7949FD95A}" srcOrd="3" destOrd="0" presId="urn:microsoft.com/office/officeart/2005/8/layout/hProcess6"/>
    <dgm:cxn modelId="{24B45380-F860-4A92-A468-65A459F283C8}" type="presParOf" srcId="{60AFA5BC-2708-4717-9127-1CFFBBA8C244}" destId="{86DA4756-E9D1-4669-A75C-F21F3C3250E9}" srcOrd="3" destOrd="0" presId="urn:microsoft.com/office/officeart/2005/8/layout/hProcess6"/>
    <dgm:cxn modelId="{CB92B75D-A8BF-42ED-AD71-1D3711E20325}" type="presParOf" srcId="{60AFA5BC-2708-4717-9127-1CFFBBA8C244}" destId="{F0EC63EE-CA74-40F4-A2EC-8B0927F34586}" srcOrd="4" destOrd="0" presId="urn:microsoft.com/office/officeart/2005/8/layout/hProcess6"/>
    <dgm:cxn modelId="{5302567F-77F0-4307-B372-AF8E52C14FF2}" type="presParOf" srcId="{F0EC63EE-CA74-40F4-A2EC-8B0927F34586}" destId="{7B1266AC-0713-4036-AA06-74BD61C2F740}" srcOrd="0" destOrd="0" presId="urn:microsoft.com/office/officeart/2005/8/layout/hProcess6"/>
    <dgm:cxn modelId="{52A78EF4-F45A-4AE3-833E-B442707A52AE}" type="presParOf" srcId="{F0EC63EE-CA74-40F4-A2EC-8B0927F34586}" destId="{38E496B7-FF54-49C4-8780-59BF33C66863}" srcOrd="1" destOrd="0" presId="urn:microsoft.com/office/officeart/2005/8/layout/hProcess6"/>
    <dgm:cxn modelId="{76116E5F-ABBB-403A-904C-34B30D3FC5D4}" type="presParOf" srcId="{F0EC63EE-CA74-40F4-A2EC-8B0927F34586}" destId="{B1FFA88D-7F6F-4DA6-A327-536E0955C5F6}" srcOrd="2" destOrd="0" presId="urn:microsoft.com/office/officeart/2005/8/layout/hProcess6"/>
    <dgm:cxn modelId="{85007CB6-7C7B-489B-9C1C-14FE7582FC7A}"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2000" dirty="0" smtClean="0"/>
            <a:t>El lugar elegido debe identificarse con un señalamiento con el nombre y emblema de la organización de la ciudadanía</a:t>
          </a:r>
        </a:p>
        <a:p>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Si se desarrolla en un espacio abierto, la organización debe delimitar el perímetro del área en que se realizará </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2" custScaleX="95818" custScaleY="125589"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2"/>
      <dgm:spPr/>
      <dgm:t>
        <a:bodyPr/>
        <a:lstStyle/>
        <a:p>
          <a:endParaRPr lang="es-MX"/>
        </a:p>
      </dgm:t>
    </dgm:pt>
    <dgm:pt modelId="{ACEA3484-3ED1-41BA-B40C-74A7CF6495F0}" type="pres">
      <dgm:prSet presAssocID="{E3154901-9351-4E45-84CC-6010F8331240}" presName="parentText" presStyleLbl="node1" presStyleIdx="0" presStyleCnt="2" custScaleX="77886" custScaleY="77809"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2" custScaleX="99151" custScaleY="11584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2"/>
      <dgm:spPr/>
      <dgm:t>
        <a:bodyPr/>
        <a:lstStyle/>
        <a:p>
          <a:endParaRPr lang="es-MX"/>
        </a:p>
      </dgm:t>
    </dgm:pt>
    <dgm:pt modelId="{C0BFA98B-5CE8-4477-B042-44B7949FD95A}" type="pres">
      <dgm:prSet presAssocID="{2E06D4EF-E293-41CD-8C9A-88729517DC2D}" presName="parentText" presStyleLbl="node1" presStyleIdx="1" presStyleCnt="2" custScaleX="77886" custScaleY="77809" custLinFactNeighborX="-8855">
        <dgm:presLayoutVars>
          <dgm:chMax val="1"/>
          <dgm:bulletEnabled val="1"/>
        </dgm:presLayoutVars>
      </dgm:prSet>
      <dgm:spPr/>
      <dgm:t>
        <a:bodyPr/>
        <a:lstStyle/>
        <a:p>
          <a:endParaRPr lang="es-MX"/>
        </a:p>
      </dgm:t>
    </dgm:pt>
  </dgm:ptLst>
  <dgm:cxnLst>
    <dgm:cxn modelId="{2A74537E-6167-4444-93B7-5607A3486289}" type="presOf" srcId="{F2F93757-B777-45CC-B337-DE65803CF96A}" destId="{C9113A4F-1AF3-4656-A2DD-B98E04A2C0D9}" srcOrd="1" destOrd="0" presId="urn:microsoft.com/office/officeart/2005/8/layout/hProcess6"/>
    <dgm:cxn modelId="{91150711-A36B-45C1-BF43-55E620585434}" type="presOf" srcId="{3DDD4A22-6401-4759-95D0-821EF97E0060}" destId="{60AFA5BC-2708-4717-9127-1CFFBBA8C244}"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DC63758F-E619-41CE-AA3B-50481E8F9D18}" type="presOf" srcId="{08C88399-C0CA-4980-9304-16E99DD618B1}" destId="{2C2D8DFF-6DA4-4DDC-8182-DE3ECAC0C79C}" srcOrd="0" destOrd="0" presId="urn:microsoft.com/office/officeart/2005/8/layout/hProcess6"/>
    <dgm:cxn modelId="{D9E5C5EB-96AF-4B3B-AE38-A8DD55D94138}" type="presOf" srcId="{E3154901-9351-4E45-84CC-6010F8331240}" destId="{ACEA3484-3ED1-41BA-B40C-74A7CF6495F0}" srcOrd="0" destOrd="0" presId="urn:microsoft.com/office/officeart/2005/8/layout/hProcess6"/>
    <dgm:cxn modelId="{DFE9AD2F-37F2-4FCE-96D2-856D142E4B8B}" type="presOf" srcId="{2E06D4EF-E293-41CD-8C9A-88729517DC2D}" destId="{C0BFA98B-5CE8-4477-B042-44B7949FD95A}" srcOrd="0" destOrd="0" presId="urn:microsoft.com/office/officeart/2005/8/layout/hProcess6"/>
    <dgm:cxn modelId="{791BD3B7-1819-4C84-9394-C4D13464C3AA}" type="presOf" srcId="{F2F93757-B777-45CC-B337-DE65803CF96A}" destId="{E81579DE-DD74-4CB0-AD99-BF6427E70BCC}" srcOrd="0" destOrd="0" presId="urn:microsoft.com/office/officeart/2005/8/layout/hProcess6"/>
    <dgm:cxn modelId="{5FBC3486-2E5E-416D-AF69-9481ED15F63F}" type="presOf" srcId="{08C88399-C0CA-4980-9304-16E99DD618B1}" destId="{62F51350-86A9-4082-9632-8B5D63F8168F}" srcOrd="1"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ECB88340-E976-4FF1-89C4-8BD66E2B1FD2}" type="presParOf" srcId="{60AFA5BC-2708-4717-9127-1CFFBBA8C244}" destId="{11A66DA1-3D9F-40FD-AB1A-BAC47B25B83E}" srcOrd="0" destOrd="0" presId="urn:microsoft.com/office/officeart/2005/8/layout/hProcess6"/>
    <dgm:cxn modelId="{B0900D76-0ADF-4F55-B2A4-0836AC6D419C}" type="presParOf" srcId="{11A66DA1-3D9F-40FD-AB1A-BAC47B25B83E}" destId="{58A2F153-A1CE-403B-AE2C-40E1AAF635C7}" srcOrd="0" destOrd="0" presId="urn:microsoft.com/office/officeart/2005/8/layout/hProcess6"/>
    <dgm:cxn modelId="{B965DB14-E21C-4276-8DF8-52092D0AEAB2}" type="presParOf" srcId="{11A66DA1-3D9F-40FD-AB1A-BAC47B25B83E}" destId="{2C2D8DFF-6DA4-4DDC-8182-DE3ECAC0C79C}" srcOrd="1" destOrd="0" presId="urn:microsoft.com/office/officeart/2005/8/layout/hProcess6"/>
    <dgm:cxn modelId="{590250E1-7B02-4285-B0F8-E385425EF0A6}" type="presParOf" srcId="{11A66DA1-3D9F-40FD-AB1A-BAC47B25B83E}" destId="{62F51350-86A9-4082-9632-8B5D63F8168F}" srcOrd="2" destOrd="0" presId="urn:microsoft.com/office/officeart/2005/8/layout/hProcess6"/>
    <dgm:cxn modelId="{7025FEE1-16C1-4D2B-8C1D-580BB53AAD6A}" type="presParOf" srcId="{11A66DA1-3D9F-40FD-AB1A-BAC47B25B83E}" destId="{ACEA3484-3ED1-41BA-B40C-74A7CF6495F0}" srcOrd="3" destOrd="0" presId="urn:microsoft.com/office/officeart/2005/8/layout/hProcess6"/>
    <dgm:cxn modelId="{A25B35EE-ECB0-4589-9A42-307E9082FC52}" type="presParOf" srcId="{60AFA5BC-2708-4717-9127-1CFFBBA8C244}" destId="{E58B91B3-AFB8-4285-AB96-2217DC1E39CC}" srcOrd="1" destOrd="0" presId="urn:microsoft.com/office/officeart/2005/8/layout/hProcess6"/>
    <dgm:cxn modelId="{8675B795-F1C1-4D18-B8A1-71331A2A3E7E}" type="presParOf" srcId="{60AFA5BC-2708-4717-9127-1CFFBBA8C244}" destId="{69EB5DDC-6E3F-4B66-9D13-3BA786A474C4}" srcOrd="2" destOrd="0" presId="urn:microsoft.com/office/officeart/2005/8/layout/hProcess6"/>
    <dgm:cxn modelId="{F8D367BD-2F26-4098-BEA8-BA0BEACAEF08}" type="presParOf" srcId="{69EB5DDC-6E3F-4B66-9D13-3BA786A474C4}" destId="{BDE7F417-083D-433A-BCCB-E6AD75061E58}" srcOrd="0" destOrd="0" presId="urn:microsoft.com/office/officeart/2005/8/layout/hProcess6"/>
    <dgm:cxn modelId="{D08FE1C0-7AB8-4463-AC80-039B58576B6E}" type="presParOf" srcId="{69EB5DDC-6E3F-4B66-9D13-3BA786A474C4}" destId="{E81579DE-DD74-4CB0-AD99-BF6427E70BCC}" srcOrd="1" destOrd="0" presId="urn:microsoft.com/office/officeart/2005/8/layout/hProcess6"/>
    <dgm:cxn modelId="{39AAE0F8-B4F1-4C99-AC14-A4F013C6C2FC}" type="presParOf" srcId="{69EB5DDC-6E3F-4B66-9D13-3BA786A474C4}" destId="{C9113A4F-1AF3-4656-A2DD-B98E04A2C0D9}" srcOrd="2" destOrd="0" presId="urn:microsoft.com/office/officeart/2005/8/layout/hProcess6"/>
    <dgm:cxn modelId="{B96B42FD-1078-41B2-A53E-A45E942494B8}" type="presParOf" srcId="{69EB5DDC-6E3F-4B66-9D13-3BA786A474C4}" destId="{C0BFA98B-5CE8-4477-B042-44B7949FD95A}"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4B20AA0-BE7F-43D9-BE89-130CB08A5C74}" type="doc">
      <dgm:prSet loTypeId="urn:microsoft.com/office/officeart/2005/8/layout/hProcess9" loCatId="process" qsTypeId="urn:microsoft.com/office/officeart/2005/8/quickstyle/simple1" qsCatId="simple" csTypeId="urn:microsoft.com/office/officeart/2005/8/colors/accent1_2" csCatId="accent1" phldr="1"/>
      <dgm:spPr/>
    </dgm:pt>
    <dgm:pt modelId="{B11A9B22-16B1-4E24-9780-6A59A39CA3BA}">
      <dgm:prSet phldrT="[Texto]"/>
      <dgm:spPr>
        <a:solidFill>
          <a:srgbClr val="60269E"/>
        </a:solidFill>
      </dgm:spPr>
      <dgm:t>
        <a:bodyPr/>
        <a:lstStyle/>
        <a:p>
          <a:r>
            <a:rPr lang="es-MX" dirty="0" smtClean="0"/>
            <a:t>El acto de afiliación es personal</a:t>
          </a:r>
          <a:endParaRPr lang="es-MX" dirty="0"/>
        </a:p>
      </dgm:t>
    </dgm:pt>
    <dgm:pt modelId="{460ED633-AD37-462B-A607-2785C68BE644}" type="parTrans" cxnId="{F43372EF-C999-434F-9E63-D8A5CFC4FAB4}">
      <dgm:prSet/>
      <dgm:spPr/>
      <dgm:t>
        <a:bodyPr/>
        <a:lstStyle/>
        <a:p>
          <a:endParaRPr lang="es-MX"/>
        </a:p>
      </dgm:t>
    </dgm:pt>
    <dgm:pt modelId="{B80256EA-0420-490B-B65D-8C54052DE19B}" type="sibTrans" cxnId="{F43372EF-C999-434F-9E63-D8A5CFC4FAB4}">
      <dgm:prSet/>
      <dgm:spPr/>
      <dgm:t>
        <a:bodyPr/>
        <a:lstStyle/>
        <a:p>
          <a:endParaRPr lang="es-MX"/>
        </a:p>
      </dgm:t>
    </dgm:pt>
    <dgm:pt modelId="{021C1F88-6671-4948-A8BA-C477FB704E52}">
      <dgm:prSet phldrT="[Texto]"/>
      <dgm:spPr>
        <a:solidFill>
          <a:srgbClr val="60269E"/>
        </a:solidFill>
      </dgm:spPr>
      <dgm:t>
        <a:bodyPr/>
        <a:lstStyle/>
        <a:p>
          <a:r>
            <a:rPr lang="es-MX" dirty="0" smtClean="0"/>
            <a:t>E intransferible</a:t>
          </a:r>
          <a:endParaRPr lang="es-MX" dirty="0"/>
        </a:p>
      </dgm:t>
    </dgm:pt>
    <dgm:pt modelId="{2434B2C8-D50A-425C-AF36-E20A28E5EEB1}" type="parTrans" cxnId="{04D8AE1B-FAFA-491E-BE20-A4301B614517}">
      <dgm:prSet/>
      <dgm:spPr/>
      <dgm:t>
        <a:bodyPr/>
        <a:lstStyle/>
        <a:p>
          <a:endParaRPr lang="es-MX"/>
        </a:p>
      </dgm:t>
    </dgm:pt>
    <dgm:pt modelId="{582BCE29-B8C4-4D13-B0C0-BF3B9C866CCD}" type="sibTrans" cxnId="{04D8AE1B-FAFA-491E-BE20-A4301B614517}">
      <dgm:prSet/>
      <dgm:spPr/>
      <dgm:t>
        <a:bodyPr/>
        <a:lstStyle/>
        <a:p>
          <a:endParaRPr lang="es-MX"/>
        </a:p>
      </dgm:t>
    </dgm:pt>
    <dgm:pt modelId="{98B91D20-F605-40E9-AEA6-729354DB4CF6}">
      <dgm:prSet phldrT="[Texto]"/>
      <dgm:spPr>
        <a:solidFill>
          <a:srgbClr val="60269E"/>
        </a:solidFill>
      </dgm:spPr>
      <dgm:t>
        <a:bodyPr/>
        <a:lstStyle/>
        <a:p>
          <a:r>
            <a:rPr lang="es-MX" dirty="0" smtClean="0"/>
            <a:t>Ninguna persona distinta a la titular de la credencial para votar o FUAR, podrá afiliarla</a:t>
          </a:r>
          <a:endParaRPr lang="es-MX" dirty="0"/>
        </a:p>
      </dgm:t>
    </dgm:pt>
    <dgm:pt modelId="{7B9E0E78-F876-47FD-9805-2735AB3020E9}" type="parTrans" cxnId="{318BE1B3-CDD0-439A-9259-572B3FC4EE04}">
      <dgm:prSet/>
      <dgm:spPr/>
      <dgm:t>
        <a:bodyPr/>
        <a:lstStyle/>
        <a:p>
          <a:endParaRPr lang="es-MX"/>
        </a:p>
      </dgm:t>
    </dgm:pt>
    <dgm:pt modelId="{BDD21CA9-50EC-4535-A4B2-DE4B4D5BD234}" type="sibTrans" cxnId="{318BE1B3-CDD0-439A-9259-572B3FC4EE04}">
      <dgm:prSet/>
      <dgm:spPr/>
      <dgm:t>
        <a:bodyPr/>
        <a:lstStyle/>
        <a:p>
          <a:endParaRPr lang="es-MX"/>
        </a:p>
      </dgm:t>
    </dgm:pt>
    <dgm:pt modelId="{FC75C14D-C520-4725-B9F4-11C02D200620}" type="pres">
      <dgm:prSet presAssocID="{E4B20AA0-BE7F-43D9-BE89-130CB08A5C74}" presName="CompostProcess" presStyleCnt="0">
        <dgm:presLayoutVars>
          <dgm:dir/>
          <dgm:resizeHandles val="exact"/>
        </dgm:presLayoutVars>
      </dgm:prSet>
      <dgm:spPr/>
    </dgm:pt>
    <dgm:pt modelId="{21BE5341-D4DC-4E1D-9789-C5C89964B41D}" type="pres">
      <dgm:prSet presAssocID="{E4B20AA0-BE7F-43D9-BE89-130CB08A5C74}" presName="arrow" presStyleLbl="bgShp" presStyleIdx="0" presStyleCnt="1"/>
      <dgm:spPr>
        <a:prstGeom prst="mathEqual">
          <a:avLst/>
        </a:prstGeom>
      </dgm:spPr>
    </dgm:pt>
    <dgm:pt modelId="{7B2B085A-51A3-4968-BF5F-6FF0FCC44248}" type="pres">
      <dgm:prSet presAssocID="{E4B20AA0-BE7F-43D9-BE89-130CB08A5C74}" presName="linearProcess" presStyleCnt="0"/>
      <dgm:spPr/>
    </dgm:pt>
    <dgm:pt modelId="{EBEEDCCF-09EB-43FB-B9D3-6256259AA211}" type="pres">
      <dgm:prSet presAssocID="{B11A9B22-16B1-4E24-9780-6A59A39CA3BA}" presName="textNode" presStyleLbl="node1" presStyleIdx="0" presStyleCnt="3">
        <dgm:presLayoutVars>
          <dgm:bulletEnabled val="1"/>
        </dgm:presLayoutVars>
      </dgm:prSet>
      <dgm:spPr/>
      <dgm:t>
        <a:bodyPr/>
        <a:lstStyle/>
        <a:p>
          <a:endParaRPr lang="es-MX"/>
        </a:p>
      </dgm:t>
    </dgm:pt>
    <dgm:pt modelId="{F5B95A09-1774-43F2-AEB5-8BF82EA99D56}" type="pres">
      <dgm:prSet presAssocID="{B80256EA-0420-490B-B65D-8C54052DE19B}" presName="sibTrans" presStyleCnt="0"/>
      <dgm:spPr/>
    </dgm:pt>
    <dgm:pt modelId="{7AB3DE05-E678-42C9-94D0-3F196DC80B8D}" type="pres">
      <dgm:prSet presAssocID="{021C1F88-6671-4948-A8BA-C477FB704E52}" presName="textNode" presStyleLbl="node1" presStyleIdx="1" presStyleCnt="3">
        <dgm:presLayoutVars>
          <dgm:bulletEnabled val="1"/>
        </dgm:presLayoutVars>
      </dgm:prSet>
      <dgm:spPr/>
      <dgm:t>
        <a:bodyPr/>
        <a:lstStyle/>
        <a:p>
          <a:endParaRPr lang="es-MX"/>
        </a:p>
      </dgm:t>
    </dgm:pt>
    <dgm:pt modelId="{DA93006A-3EA2-43D0-B2DB-94B61C29C873}" type="pres">
      <dgm:prSet presAssocID="{582BCE29-B8C4-4D13-B0C0-BF3B9C866CCD}" presName="sibTrans" presStyleCnt="0"/>
      <dgm:spPr/>
    </dgm:pt>
    <dgm:pt modelId="{80222DA0-58EB-460E-8879-143B5D57B905}" type="pres">
      <dgm:prSet presAssocID="{98B91D20-F605-40E9-AEA6-729354DB4CF6}" presName="textNode" presStyleLbl="node1" presStyleIdx="2" presStyleCnt="3">
        <dgm:presLayoutVars>
          <dgm:bulletEnabled val="1"/>
        </dgm:presLayoutVars>
      </dgm:prSet>
      <dgm:spPr/>
      <dgm:t>
        <a:bodyPr/>
        <a:lstStyle/>
        <a:p>
          <a:endParaRPr lang="es-MX"/>
        </a:p>
      </dgm:t>
    </dgm:pt>
  </dgm:ptLst>
  <dgm:cxnLst>
    <dgm:cxn modelId="{318BE1B3-CDD0-439A-9259-572B3FC4EE04}" srcId="{E4B20AA0-BE7F-43D9-BE89-130CB08A5C74}" destId="{98B91D20-F605-40E9-AEA6-729354DB4CF6}" srcOrd="2" destOrd="0" parTransId="{7B9E0E78-F876-47FD-9805-2735AB3020E9}" sibTransId="{BDD21CA9-50EC-4535-A4B2-DE4B4D5BD234}"/>
    <dgm:cxn modelId="{61A6D410-365E-49B0-8C1D-863C7831B270}" type="presOf" srcId="{98B91D20-F605-40E9-AEA6-729354DB4CF6}" destId="{80222DA0-58EB-460E-8879-143B5D57B905}" srcOrd="0" destOrd="0" presId="urn:microsoft.com/office/officeart/2005/8/layout/hProcess9"/>
    <dgm:cxn modelId="{706ED794-FC31-40BE-B98E-D8F896910A08}" type="presOf" srcId="{B11A9B22-16B1-4E24-9780-6A59A39CA3BA}" destId="{EBEEDCCF-09EB-43FB-B9D3-6256259AA211}" srcOrd="0" destOrd="0" presId="urn:microsoft.com/office/officeart/2005/8/layout/hProcess9"/>
    <dgm:cxn modelId="{F708F954-FFCC-4110-8390-1DA131F4633A}" type="presOf" srcId="{E4B20AA0-BE7F-43D9-BE89-130CB08A5C74}" destId="{FC75C14D-C520-4725-B9F4-11C02D200620}" srcOrd="0" destOrd="0" presId="urn:microsoft.com/office/officeart/2005/8/layout/hProcess9"/>
    <dgm:cxn modelId="{32DD9662-A403-4BBD-9B94-DD9B6E4052E3}" type="presOf" srcId="{021C1F88-6671-4948-A8BA-C477FB704E52}" destId="{7AB3DE05-E678-42C9-94D0-3F196DC80B8D}" srcOrd="0" destOrd="0" presId="urn:microsoft.com/office/officeart/2005/8/layout/hProcess9"/>
    <dgm:cxn modelId="{F43372EF-C999-434F-9E63-D8A5CFC4FAB4}" srcId="{E4B20AA0-BE7F-43D9-BE89-130CB08A5C74}" destId="{B11A9B22-16B1-4E24-9780-6A59A39CA3BA}" srcOrd="0" destOrd="0" parTransId="{460ED633-AD37-462B-A607-2785C68BE644}" sibTransId="{B80256EA-0420-490B-B65D-8C54052DE19B}"/>
    <dgm:cxn modelId="{04D8AE1B-FAFA-491E-BE20-A4301B614517}" srcId="{E4B20AA0-BE7F-43D9-BE89-130CB08A5C74}" destId="{021C1F88-6671-4948-A8BA-C477FB704E52}" srcOrd="1" destOrd="0" parTransId="{2434B2C8-D50A-425C-AF36-E20A28E5EEB1}" sibTransId="{582BCE29-B8C4-4D13-B0C0-BF3B9C866CCD}"/>
    <dgm:cxn modelId="{11E3BD81-361F-468D-A63D-CABB9FF1BF6B}" type="presParOf" srcId="{FC75C14D-C520-4725-B9F4-11C02D200620}" destId="{21BE5341-D4DC-4E1D-9789-C5C89964B41D}" srcOrd="0" destOrd="0" presId="urn:microsoft.com/office/officeart/2005/8/layout/hProcess9"/>
    <dgm:cxn modelId="{BF33DE5A-A56A-4188-B60F-4303F0FC96D9}" type="presParOf" srcId="{FC75C14D-C520-4725-B9F4-11C02D200620}" destId="{7B2B085A-51A3-4968-BF5F-6FF0FCC44248}" srcOrd="1" destOrd="0" presId="urn:microsoft.com/office/officeart/2005/8/layout/hProcess9"/>
    <dgm:cxn modelId="{05F059E1-2E31-498F-AE8E-7609FA9D24DF}" type="presParOf" srcId="{7B2B085A-51A3-4968-BF5F-6FF0FCC44248}" destId="{EBEEDCCF-09EB-43FB-B9D3-6256259AA211}" srcOrd="0" destOrd="0" presId="urn:microsoft.com/office/officeart/2005/8/layout/hProcess9"/>
    <dgm:cxn modelId="{31454714-DFE5-442C-9D8F-4169F6B8E8C0}" type="presParOf" srcId="{7B2B085A-51A3-4968-BF5F-6FF0FCC44248}" destId="{F5B95A09-1774-43F2-AEB5-8BF82EA99D56}" srcOrd="1" destOrd="0" presId="urn:microsoft.com/office/officeart/2005/8/layout/hProcess9"/>
    <dgm:cxn modelId="{CF76F44B-A6DF-41F9-89E5-6E7E8972FA67}" type="presParOf" srcId="{7B2B085A-51A3-4968-BF5F-6FF0FCC44248}" destId="{7AB3DE05-E678-42C9-94D0-3F196DC80B8D}" srcOrd="2" destOrd="0" presId="urn:microsoft.com/office/officeart/2005/8/layout/hProcess9"/>
    <dgm:cxn modelId="{55BAF7EB-6AAF-4093-8F34-5DA58B9DEDA0}" type="presParOf" srcId="{7B2B085A-51A3-4968-BF5F-6FF0FCC44248}" destId="{DA93006A-3EA2-43D0-B2DB-94B61C29C873}" srcOrd="3" destOrd="0" presId="urn:microsoft.com/office/officeart/2005/8/layout/hProcess9"/>
    <dgm:cxn modelId="{4DE1BA10-7208-482C-AA88-1D0F42896DBB}" type="presParOf" srcId="{7B2B085A-51A3-4968-BF5F-6FF0FCC44248}" destId="{80222DA0-58EB-460E-8879-143B5D57B90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4B20AA0-BE7F-43D9-BE89-130CB08A5C74}" type="doc">
      <dgm:prSet loTypeId="urn:microsoft.com/office/officeart/2005/8/layout/hProcess9" loCatId="process" qsTypeId="urn:microsoft.com/office/officeart/2005/8/quickstyle/simple1" qsCatId="simple" csTypeId="urn:microsoft.com/office/officeart/2005/8/colors/accent1_2" csCatId="accent1" phldr="1"/>
      <dgm:spPr/>
    </dgm:pt>
    <dgm:pt modelId="{B11A9B22-16B1-4E24-9780-6A59A39CA3BA}">
      <dgm:prSet phldrT="[Texto]"/>
      <dgm:spPr>
        <a:solidFill>
          <a:srgbClr val="60269E"/>
        </a:solidFill>
      </dgm:spPr>
      <dgm:t>
        <a:bodyPr/>
        <a:lstStyle/>
        <a:p>
          <a:r>
            <a:rPr lang="es-MX" dirty="0" smtClean="0"/>
            <a:t>Se hará constar en el formato “Cédula Electrónica” en PDF</a:t>
          </a:r>
          <a:endParaRPr lang="es-MX" dirty="0"/>
        </a:p>
      </dgm:t>
    </dgm:pt>
    <dgm:pt modelId="{460ED633-AD37-462B-A607-2785C68BE644}" type="parTrans" cxnId="{F43372EF-C999-434F-9E63-D8A5CFC4FAB4}">
      <dgm:prSet/>
      <dgm:spPr/>
      <dgm:t>
        <a:bodyPr/>
        <a:lstStyle/>
        <a:p>
          <a:endParaRPr lang="es-MX"/>
        </a:p>
      </dgm:t>
    </dgm:pt>
    <dgm:pt modelId="{B80256EA-0420-490B-B65D-8C54052DE19B}" type="sibTrans" cxnId="{F43372EF-C999-434F-9E63-D8A5CFC4FAB4}">
      <dgm:prSet/>
      <dgm:spPr/>
      <dgm:t>
        <a:bodyPr/>
        <a:lstStyle/>
        <a:p>
          <a:endParaRPr lang="es-MX"/>
        </a:p>
      </dgm:t>
    </dgm:pt>
    <dgm:pt modelId="{021C1F88-6671-4948-A8BA-C477FB704E52}">
      <dgm:prSet phldrT="[Texto]"/>
      <dgm:spPr>
        <a:solidFill>
          <a:srgbClr val="60269E"/>
        </a:solidFill>
      </dgm:spPr>
      <dgm:t>
        <a:bodyPr/>
        <a:lstStyle/>
        <a:p>
          <a:r>
            <a:rPr lang="es-MX" dirty="0" smtClean="0"/>
            <a:t>Que contendrá la información del registro en imágenes de: </a:t>
          </a:r>
          <a:endParaRPr lang="es-MX" dirty="0"/>
        </a:p>
      </dgm:t>
    </dgm:pt>
    <dgm:pt modelId="{2434B2C8-D50A-425C-AF36-E20A28E5EEB1}" type="parTrans" cxnId="{04D8AE1B-FAFA-491E-BE20-A4301B614517}">
      <dgm:prSet/>
      <dgm:spPr/>
      <dgm:t>
        <a:bodyPr/>
        <a:lstStyle/>
        <a:p>
          <a:endParaRPr lang="es-MX"/>
        </a:p>
      </dgm:t>
    </dgm:pt>
    <dgm:pt modelId="{582BCE29-B8C4-4D13-B0C0-BF3B9C866CCD}" type="sibTrans" cxnId="{04D8AE1B-FAFA-491E-BE20-A4301B614517}">
      <dgm:prSet/>
      <dgm:spPr/>
      <dgm:t>
        <a:bodyPr/>
        <a:lstStyle/>
        <a:p>
          <a:endParaRPr lang="es-MX"/>
        </a:p>
      </dgm:t>
    </dgm:pt>
    <dgm:pt modelId="{98B91D20-F605-40E9-AEA6-729354DB4CF6}">
      <dgm:prSet phldrT="[Texto]"/>
      <dgm:spPr>
        <a:solidFill>
          <a:srgbClr val="60269E"/>
        </a:solidFill>
      </dgm:spPr>
      <dgm:t>
        <a:bodyPr/>
        <a:lstStyle/>
        <a:p>
          <a:r>
            <a:rPr lang="es-MX" dirty="0" smtClean="0"/>
            <a:t>- Credencial para votar (anverso y reverso) o FUAR</a:t>
          </a:r>
        </a:p>
        <a:p>
          <a:r>
            <a:rPr lang="es-MX" dirty="0" smtClean="0"/>
            <a:t>-Firma manuscrita digital</a:t>
          </a:r>
        </a:p>
        <a:p>
          <a:r>
            <a:rPr lang="es-MX" dirty="0" smtClean="0"/>
            <a:t>-Fotografía viva</a:t>
          </a:r>
        </a:p>
        <a:p>
          <a:r>
            <a:rPr lang="es-MX" dirty="0" smtClean="0"/>
            <a:t>-Manifestación de voluntad de afiliación</a:t>
          </a:r>
        </a:p>
      </dgm:t>
    </dgm:pt>
    <dgm:pt modelId="{7B9E0E78-F876-47FD-9805-2735AB3020E9}" type="parTrans" cxnId="{318BE1B3-CDD0-439A-9259-572B3FC4EE04}">
      <dgm:prSet/>
      <dgm:spPr/>
      <dgm:t>
        <a:bodyPr/>
        <a:lstStyle/>
        <a:p>
          <a:endParaRPr lang="es-MX"/>
        </a:p>
      </dgm:t>
    </dgm:pt>
    <dgm:pt modelId="{BDD21CA9-50EC-4535-A4B2-DE4B4D5BD234}" type="sibTrans" cxnId="{318BE1B3-CDD0-439A-9259-572B3FC4EE04}">
      <dgm:prSet/>
      <dgm:spPr/>
      <dgm:t>
        <a:bodyPr/>
        <a:lstStyle/>
        <a:p>
          <a:endParaRPr lang="es-MX"/>
        </a:p>
      </dgm:t>
    </dgm:pt>
    <dgm:pt modelId="{FC75C14D-C520-4725-B9F4-11C02D200620}" type="pres">
      <dgm:prSet presAssocID="{E4B20AA0-BE7F-43D9-BE89-130CB08A5C74}" presName="CompostProcess" presStyleCnt="0">
        <dgm:presLayoutVars>
          <dgm:dir/>
          <dgm:resizeHandles val="exact"/>
        </dgm:presLayoutVars>
      </dgm:prSet>
      <dgm:spPr/>
    </dgm:pt>
    <dgm:pt modelId="{21BE5341-D4DC-4E1D-9789-C5C89964B41D}" type="pres">
      <dgm:prSet presAssocID="{E4B20AA0-BE7F-43D9-BE89-130CB08A5C74}" presName="arrow" presStyleLbl="bgShp" presStyleIdx="0" presStyleCnt="1"/>
      <dgm:spPr>
        <a:prstGeom prst="mathEqual">
          <a:avLst/>
        </a:prstGeom>
      </dgm:spPr>
    </dgm:pt>
    <dgm:pt modelId="{7B2B085A-51A3-4968-BF5F-6FF0FCC44248}" type="pres">
      <dgm:prSet presAssocID="{E4B20AA0-BE7F-43D9-BE89-130CB08A5C74}" presName="linearProcess" presStyleCnt="0"/>
      <dgm:spPr/>
    </dgm:pt>
    <dgm:pt modelId="{EBEEDCCF-09EB-43FB-B9D3-6256259AA211}" type="pres">
      <dgm:prSet presAssocID="{B11A9B22-16B1-4E24-9780-6A59A39CA3BA}" presName="textNode" presStyleLbl="node1" presStyleIdx="0" presStyleCnt="3">
        <dgm:presLayoutVars>
          <dgm:bulletEnabled val="1"/>
        </dgm:presLayoutVars>
      </dgm:prSet>
      <dgm:spPr/>
      <dgm:t>
        <a:bodyPr/>
        <a:lstStyle/>
        <a:p>
          <a:endParaRPr lang="es-MX"/>
        </a:p>
      </dgm:t>
    </dgm:pt>
    <dgm:pt modelId="{F5B95A09-1774-43F2-AEB5-8BF82EA99D56}" type="pres">
      <dgm:prSet presAssocID="{B80256EA-0420-490B-B65D-8C54052DE19B}" presName="sibTrans" presStyleCnt="0"/>
      <dgm:spPr/>
    </dgm:pt>
    <dgm:pt modelId="{7AB3DE05-E678-42C9-94D0-3F196DC80B8D}" type="pres">
      <dgm:prSet presAssocID="{021C1F88-6671-4948-A8BA-C477FB704E52}" presName="textNode" presStyleLbl="node1" presStyleIdx="1" presStyleCnt="3">
        <dgm:presLayoutVars>
          <dgm:bulletEnabled val="1"/>
        </dgm:presLayoutVars>
      </dgm:prSet>
      <dgm:spPr/>
      <dgm:t>
        <a:bodyPr/>
        <a:lstStyle/>
        <a:p>
          <a:endParaRPr lang="es-MX"/>
        </a:p>
      </dgm:t>
    </dgm:pt>
    <dgm:pt modelId="{DA93006A-3EA2-43D0-B2DB-94B61C29C873}" type="pres">
      <dgm:prSet presAssocID="{582BCE29-B8C4-4D13-B0C0-BF3B9C866CCD}" presName="sibTrans" presStyleCnt="0"/>
      <dgm:spPr/>
    </dgm:pt>
    <dgm:pt modelId="{80222DA0-58EB-460E-8879-143B5D57B905}" type="pres">
      <dgm:prSet presAssocID="{98B91D20-F605-40E9-AEA6-729354DB4CF6}" presName="textNode" presStyleLbl="node1" presStyleIdx="2" presStyleCnt="3">
        <dgm:presLayoutVars>
          <dgm:bulletEnabled val="1"/>
        </dgm:presLayoutVars>
      </dgm:prSet>
      <dgm:spPr/>
      <dgm:t>
        <a:bodyPr/>
        <a:lstStyle/>
        <a:p>
          <a:endParaRPr lang="es-MX"/>
        </a:p>
      </dgm:t>
    </dgm:pt>
  </dgm:ptLst>
  <dgm:cxnLst>
    <dgm:cxn modelId="{318BE1B3-CDD0-439A-9259-572B3FC4EE04}" srcId="{E4B20AA0-BE7F-43D9-BE89-130CB08A5C74}" destId="{98B91D20-F605-40E9-AEA6-729354DB4CF6}" srcOrd="2" destOrd="0" parTransId="{7B9E0E78-F876-47FD-9805-2735AB3020E9}" sibTransId="{BDD21CA9-50EC-4535-A4B2-DE4B4D5BD234}"/>
    <dgm:cxn modelId="{0ABFFA53-37BC-4EAD-8D43-E5002A338A99}" type="presOf" srcId="{98B91D20-F605-40E9-AEA6-729354DB4CF6}" destId="{80222DA0-58EB-460E-8879-143B5D57B905}" srcOrd="0" destOrd="0" presId="urn:microsoft.com/office/officeart/2005/8/layout/hProcess9"/>
    <dgm:cxn modelId="{B6BD14F5-4570-4DE7-9CB3-D9E94E214B7D}" type="presOf" srcId="{021C1F88-6671-4948-A8BA-C477FB704E52}" destId="{7AB3DE05-E678-42C9-94D0-3F196DC80B8D}" srcOrd="0" destOrd="0" presId="urn:microsoft.com/office/officeart/2005/8/layout/hProcess9"/>
    <dgm:cxn modelId="{C159E4AC-5CEC-432C-9052-E0989F798FD5}" type="presOf" srcId="{B11A9B22-16B1-4E24-9780-6A59A39CA3BA}" destId="{EBEEDCCF-09EB-43FB-B9D3-6256259AA211}" srcOrd="0" destOrd="0" presId="urn:microsoft.com/office/officeart/2005/8/layout/hProcess9"/>
    <dgm:cxn modelId="{A7AE8BDB-6C6F-4DC4-AA45-7335FF998BB8}" type="presOf" srcId="{E4B20AA0-BE7F-43D9-BE89-130CB08A5C74}" destId="{FC75C14D-C520-4725-B9F4-11C02D200620}" srcOrd="0" destOrd="0" presId="urn:microsoft.com/office/officeart/2005/8/layout/hProcess9"/>
    <dgm:cxn modelId="{F43372EF-C999-434F-9E63-D8A5CFC4FAB4}" srcId="{E4B20AA0-BE7F-43D9-BE89-130CB08A5C74}" destId="{B11A9B22-16B1-4E24-9780-6A59A39CA3BA}" srcOrd="0" destOrd="0" parTransId="{460ED633-AD37-462B-A607-2785C68BE644}" sibTransId="{B80256EA-0420-490B-B65D-8C54052DE19B}"/>
    <dgm:cxn modelId="{04D8AE1B-FAFA-491E-BE20-A4301B614517}" srcId="{E4B20AA0-BE7F-43D9-BE89-130CB08A5C74}" destId="{021C1F88-6671-4948-A8BA-C477FB704E52}" srcOrd="1" destOrd="0" parTransId="{2434B2C8-D50A-425C-AF36-E20A28E5EEB1}" sibTransId="{582BCE29-B8C4-4D13-B0C0-BF3B9C866CCD}"/>
    <dgm:cxn modelId="{7EBD30AC-450D-4FE8-9E40-E483DEAA8157}" type="presParOf" srcId="{FC75C14D-C520-4725-B9F4-11C02D200620}" destId="{21BE5341-D4DC-4E1D-9789-C5C89964B41D}" srcOrd="0" destOrd="0" presId="urn:microsoft.com/office/officeart/2005/8/layout/hProcess9"/>
    <dgm:cxn modelId="{07B1243A-E366-4440-874A-0B70F912EFDC}" type="presParOf" srcId="{FC75C14D-C520-4725-B9F4-11C02D200620}" destId="{7B2B085A-51A3-4968-BF5F-6FF0FCC44248}" srcOrd="1" destOrd="0" presId="urn:microsoft.com/office/officeart/2005/8/layout/hProcess9"/>
    <dgm:cxn modelId="{063C0324-8FE8-4647-831F-5441247718B4}" type="presParOf" srcId="{7B2B085A-51A3-4968-BF5F-6FF0FCC44248}" destId="{EBEEDCCF-09EB-43FB-B9D3-6256259AA211}" srcOrd="0" destOrd="0" presId="urn:microsoft.com/office/officeart/2005/8/layout/hProcess9"/>
    <dgm:cxn modelId="{6DD49838-AD46-4082-B3E2-2976E666AD50}" type="presParOf" srcId="{7B2B085A-51A3-4968-BF5F-6FF0FCC44248}" destId="{F5B95A09-1774-43F2-AEB5-8BF82EA99D56}" srcOrd="1" destOrd="0" presId="urn:microsoft.com/office/officeart/2005/8/layout/hProcess9"/>
    <dgm:cxn modelId="{15B01B5B-82DF-4E36-8B00-E14E0DB8FC15}" type="presParOf" srcId="{7B2B085A-51A3-4968-BF5F-6FF0FCC44248}" destId="{7AB3DE05-E678-42C9-94D0-3F196DC80B8D}" srcOrd="2" destOrd="0" presId="urn:microsoft.com/office/officeart/2005/8/layout/hProcess9"/>
    <dgm:cxn modelId="{7CA66956-12F1-4347-893E-F9D76CFEDBA9}" type="presParOf" srcId="{7B2B085A-51A3-4968-BF5F-6FF0FCC44248}" destId="{DA93006A-3EA2-43D0-B2DB-94B61C29C873}" srcOrd="3" destOrd="0" presId="urn:microsoft.com/office/officeart/2005/8/layout/hProcess9"/>
    <dgm:cxn modelId="{E79BACB6-2C1D-4FF9-B7B2-9A2D86CD8607}" type="presParOf" srcId="{7B2B085A-51A3-4968-BF5F-6FF0FCC44248}" destId="{80222DA0-58EB-460E-8879-143B5D57B90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A064B6E-94AD-4807-A211-3FA9852CD393}"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7E3B2AD2-AAD4-4E75-B9A9-D7AAB26FFFF0}">
      <dgm:prSet/>
      <dgm:spPr>
        <a:solidFill>
          <a:srgbClr val="60269E"/>
        </a:solidFill>
      </dgm:spPr>
      <dgm:t>
        <a:bodyPr/>
        <a:lstStyle/>
        <a:p>
          <a:pPr rtl="0"/>
          <a:r>
            <a:rPr lang="es-MX" dirty="0" smtClean="0"/>
            <a:t>Apellidos paterno y materno, nombre (s);</a:t>
          </a:r>
          <a:endParaRPr lang="es-MX" dirty="0"/>
        </a:p>
      </dgm:t>
    </dgm:pt>
    <dgm:pt modelId="{BC68FA26-05F2-48AF-8C17-2C8E6F8B7735}" type="parTrans" cxnId="{7434FDC8-B1DD-4A2D-A28E-E54B91A4AF2C}">
      <dgm:prSet/>
      <dgm:spPr/>
      <dgm:t>
        <a:bodyPr/>
        <a:lstStyle/>
        <a:p>
          <a:endParaRPr lang="es-MX"/>
        </a:p>
      </dgm:t>
    </dgm:pt>
    <dgm:pt modelId="{78487695-18BA-4211-92A7-8E0B01F1866C}" type="sibTrans" cxnId="{7434FDC8-B1DD-4A2D-A28E-E54B91A4AF2C}">
      <dgm:prSet/>
      <dgm:spPr/>
      <dgm:t>
        <a:bodyPr/>
        <a:lstStyle/>
        <a:p>
          <a:endParaRPr lang="es-MX"/>
        </a:p>
      </dgm:t>
    </dgm:pt>
    <dgm:pt modelId="{BAE6DB27-5AC3-4181-85CA-F8BC3DD49D9A}">
      <dgm:prSet/>
      <dgm:spPr>
        <a:solidFill>
          <a:srgbClr val="60269E"/>
        </a:solidFill>
      </dgm:spPr>
      <dgm:t>
        <a:bodyPr/>
        <a:lstStyle/>
        <a:p>
          <a:pPr rtl="0"/>
          <a:r>
            <a:rPr lang="es-MX" dirty="0" smtClean="0"/>
            <a:t>Domicilio (sección, municipio, distrito local y entidad)</a:t>
          </a:r>
          <a:endParaRPr lang="es-MX" dirty="0"/>
        </a:p>
      </dgm:t>
    </dgm:pt>
    <dgm:pt modelId="{9F862559-7798-4DF7-A4AF-DA57A05C8D04}" type="parTrans" cxnId="{52486AEB-A554-4BA0-98F6-E75D5F835DA3}">
      <dgm:prSet/>
      <dgm:spPr/>
      <dgm:t>
        <a:bodyPr/>
        <a:lstStyle/>
        <a:p>
          <a:endParaRPr lang="es-MX"/>
        </a:p>
      </dgm:t>
    </dgm:pt>
    <dgm:pt modelId="{62124E26-BDA8-471F-BA3D-AF816E289120}" type="sibTrans" cxnId="{52486AEB-A554-4BA0-98F6-E75D5F835DA3}">
      <dgm:prSet/>
      <dgm:spPr/>
      <dgm:t>
        <a:bodyPr/>
        <a:lstStyle/>
        <a:p>
          <a:endParaRPr lang="es-MX"/>
        </a:p>
      </dgm:t>
    </dgm:pt>
    <dgm:pt modelId="{7BF2E1AB-B987-4E50-968B-B28301E0551B}">
      <dgm:prSet/>
      <dgm:spPr>
        <a:solidFill>
          <a:srgbClr val="60269E"/>
        </a:solidFill>
      </dgm:spPr>
      <dgm:t>
        <a:bodyPr/>
        <a:lstStyle/>
        <a:p>
          <a:pPr rtl="0"/>
          <a:r>
            <a:rPr lang="es-MX" smtClean="0"/>
            <a:t>Clave de elector;</a:t>
          </a:r>
          <a:endParaRPr lang="es-MX"/>
        </a:p>
      </dgm:t>
    </dgm:pt>
    <dgm:pt modelId="{07CA4DF6-691A-4A86-9A6B-7E33799AE0CD}" type="parTrans" cxnId="{185E6092-D5D0-454A-B381-8A4F51FA4CEE}">
      <dgm:prSet/>
      <dgm:spPr/>
      <dgm:t>
        <a:bodyPr/>
        <a:lstStyle/>
        <a:p>
          <a:endParaRPr lang="es-MX"/>
        </a:p>
      </dgm:t>
    </dgm:pt>
    <dgm:pt modelId="{02798BEF-5043-4C7C-ADEE-7A5D233BF2E3}" type="sibTrans" cxnId="{185E6092-D5D0-454A-B381-8A4F51FA4CEE}">
      <dgm:prSet/>
      <dgm:spPr/>
      <dgm:t>
        <a:bodyPr/>
        <a:lstStyle/>
        <a:p>
          <a:endParaRPr lang="es-MX"/>
        </a:p>
      </dgm:t>
    </dgm:pt>
    <dgm:pt modelId="{1A3775CB-7B12-444D-AB4E-34B9B305D0DB}">
      <dgm:prSet/>
      <dgm:spPr>
        <a:solidFill>
          <a:srgbClr val="60269E"/>
        </a:solidFill>
      </dgm:spPr>
      <dgm:t>
        <a:bodyPr/>
        <a:lstStyle/>
        <a:p>
          <a:pPr rtl="0"/>
          <a:r>
            <a:rPr lang="es-MX" smtClean="0"/>
            <a:t>Folio de la credencial para votar (OCR),y,</a:t>
          </a:r>
          <a:endParaRPr lang="es-MX"/>
        </a:p>
      </dgm:t>
    </dgm:pt>
    <dgm:pt modelId="{9FBE9D11-1C87-4BBA-9DD7-312A3E630FAE}" type="parTrans" cxnId="{25AC5978-872A-4561-9C8A-3F0A2F92BC45}">
      <dgm:prSet/>
      <dgm:spPr/>
      <dgm:t>
        <a:bodyPr/>
        <a:lstStyle/>
        <a:p>
          <a:endParaRPr lang="es-MX"/>
        </a:p>
      </dgm:t>
    </dgm:pt>
    <dgm:pt modelId="{723752EF-1AB7-49C5-BA6B-25B8B3883EF4}" type="sibTrans" cxnId="{25AC5978-872A-4561-9C8A-3F0A2F92BC45}">
      <dgm:prSet/>
      <dgm:spPr/>
      <dgm:t>
        <a:bodyPr/>
        <a:lstStyle/>
        <a:p>
          <a:endParaRPr lang="es-MX"/>
        </a:p>
      </dgm:t>
    </dgm:pt>
    <dgm:pt modelId="{3BD188B5-07F3-4348-B646-5E22F12B0AD1}">
      <dgm:prSet/>
      <dgm:spPr>
        <a:solidFill>
          <a:srgbClr val="60269E"/>
        </a:solidFill>
      </dgm:spPr>
      <dgm:t>
        <a:bodyPr/>
        <a:lstStyle/>
        <a:p>
          <a:pPr rtl="0"/>
          <a:r>
            <a:rPr lang="es-MX" smtClean="0"/>
            <a:t>Estar respaldadas ya sea de manera digital o física.</a:t>
          </a:r>
          <a:endParaRPr lang="es-MX"/>
        </a:p>
      </dgm:t>
    </dgm:pt>
    <dgm:pt modelId="{C002134A-2FEF-469C-A4FB-DE47467F327D}" type="parTrans" cxnId="{7F5FCF5D-886C-4FA0-9D51-4F3DBC84AE7D}">
      <dgm:prSet/>
      <dgm:spPr/>
      <dgm:t>
        <a:bodyPr/>
        <a:lstStyle/>
        <a:p>
          <a:endParaRPr lang="es-MX"/>
        </a:p>
      </dgm:t>
    </dgm:pt>
    <dgm:pt modelId="{804ABA65-C81E-4106-A0C6-50219C721459}" type="sibTrans" cxnId="{7F5FCF5D-886C-4FA0-9D51-4F3DBC84AE7D}">
      <dgm:prSet/>
      <dgm:spPr/>
      <dgm:t>
        <a:bodyPr/>
        <a:lstStyle/>
        <a:p>
          <a:endParaRPr lang="es-MX"/>
        </a:p>
      </dgm:t>
    </dgm:pt>
    <dgm:pt modelId="{08FA717A-A4CF-4AC3-AFF3-60666352F125}" type="pres">
      <dgm:prSet presAssocID="{FA064B6E-94AD-4807-A211-3FA9852CD393}" presName="linearFlow" presStyleCnt="0">
        <dgm:presLayoutVars>
          <dgm:dir/>
          <dgm:resizeHandles val="exact"/>
        </dgm:presLayoutVars>
      </dgm:prSet>
      <dgm:spPr/>
      <dgm:t>
        <a:bodyPr/>
        <a:lstStyle/>
        <a:p>
          <a:endParaRPr lang="es-MX"/>
        </a:p>
      </dgm:t>
    </dgm:pt>
    <dgm:pt modelId="{2EE6FC73-1D41-4FFF-84BB-010BE22F37CC}" type="pres">
      <dgm:prSet presAssocID="{7E3B2AD2-AAD4-4E75-B9A9-D7AAB26FFFF0}" presName="composite" presStyleCnt="0"/>
      <dgm:spPr/>
    </dgm:pt>
    <dgm:pt modelId="{23AB5D0D-219F-4C73-9CAF-D4C0F5BED7C8}" type="pres">
      <dgm:prSet presAssocID="{7E3B2AD2-AAD4-4E75-B9A9-D7AAB26FFFF0}" presName="imgShp"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MX"/>
        </a:p>
      </dgm:t>
    </dgm:pt>
    <dgm:pt modelId="{54CCB0D3-F7C2-4C34-9A7B-082BEFC0F7F8}" type="pres">
      <dgm:prSet presAssocID="{7E3B2AD2-AAD4-4E75-B9A9-D7AAB26FFFF0}" presName="txShp" presStyleLbl="node1" presStyleIdx="0" presStyleCnt="5">
        <dgm:presLayoutVars>
          <dgm:bulletEnabled val="1"/>
        </dgm:presLayoutVars>
      </dgm:prSet>
      <dgm:spPr/>
      <dgm:t>
        <a:bodyPr/>
        <a:lstStyle/>
        <a:p>
          <a:endParaRPr lang="es-MX"/>
        </a:p>
      </dgm:t>
    </dgm:pt>
    <dgm:pt modelId="{B587E13D-D8D1-4C75-9F92-ADE05839193B}" type="pres">
      <dgm:prSet presAssocID="{78487695-18BA-4211-92A7-8E0B01F1866C}" presName="spacing" presStyleCnt="0"/>
      <dgm:spPr/>
    </dgm:pt>
    <dgm:pt modelId="{3A57CFA5-5B79-48F9-AD6E-87058A509729}" type="pres">
      <dgm:prSet presAssocID="{BAE6DB27-5AC3-4181-85CA-F8BC3DD49D9A}" presName="composite" presStyleCnt="0"/>
      <dgm:spPr/>
    </dgm:pt>
    <dgm:pt modelId="{FB5AC792-A704-4FCD-89E9-A6F53636C3B7}" type="pres">
      <dgm:prSet presAssocID="{BAE6DB27-5AC3-4181-85CA-F8BC3DD49D9A}" presName="imgShp" presStyleLbl="fgImgPlace1" presStyleIdx="1" presStyleCnt="5"/>
      <dgm:spPr>
        <a:blipFill rotWithShape="1">
          <a:blip xmlns:r="http://schemas.openxmlformats.org/officeDocument/2006/relationships" r:embed="rId2"/>
          <a:stretch>
            <a:fillRect/>
          </a:stretch>
        </a:blipFill>
      </dgm:spPr>
    </dgm:pt>
    <dgm:pt modelId="{8EFAD159-5F78-41C3-946E-A6A6112AB57F}" type="pres">
      <dgm:prSet presAssocID="{BAE6DB27-5AC3-4181-85CA-F8BC3DD49D9A}" presName="txShp" presStyleLbl="node1" presStyleIdx="1" presStyleCnt="5">
        <dgm:presLayoutVars>
          <dgm:bulletEnabled val="1"/>
        </dgm:presLayoutVars>
      </dgm:prSet>
      <dgm:spPr/>
      <dgm:t>
        <a:bodyPr/>
        <a:lstStyle/>
        <a:p>
          <a:endParaRPr lang="es-MX"/>
        </a:p>
      </dgm:t>
    </dgm:pt>
    <dgm:pt modelId="{E3FE6182-02A1-465E-8893-0F140E5B08CB}" type="pres">
      <dgm:prSet presAssocID="{62124E26-BDA8-471F-BA3D-AF816E289120}" presName="spacing" presStyleCnt="0"/>
      <dgm:spPr/>
    </dgm:pt>
    <dgm:pt modelId="{B079B509-7A24-4A77-A7BD-A3E37338BB4C}" type="pres">
      <dgm:prSet presAssocID="{7BF2E1AB-B987-4E50-968B-B28301E0551B}" presName="composite" presStyleCnt="0"/>
      <dgm:spPr/>
    </dgm:pt>
    <dgm:pt modelId="{47B7E7C9-4580-4D73-80F6-FA78C3D815C7}" type="pres">
      <dgm:prSet presAssocID="{7BF2E1AB-B987-4E50-968B-B28301E0551B}" presName="imgShp" presStyleLbl="fgImgPlace1" presStyleIdx="2" presStyleCnt="5"/>
      <dgm:spPr>
        <a:blipFill rotWithShape="1">
          <a:blip xmlns:r="http://schemas.openxmlformats.org/officeDocument/2006/relationships" r:embed="rId2"/>
          <a:stretch>
            <a:fillRect/>
          </a:stretch>
        </a:blipFill>
      </dgm:spPr>
    </dgm:pt>
    <dgm:pt modelId="{5F1129C6-1DDE-4B4B-8E94-4674474F86F5}" type="pres">
      <dgm:prSet presAssocID="{7BF2E1AB-B987-4E50-968B-B28301E0551B}" presName="txShp" presStyleLbl="node1" presStyleIdx="2" presStyleCnt="5">
        <dgm:presLayoutVars>
          <dgm:bulletEnabled val="1"/>
        </dgm:presLayoutVars>
      </dgm:prSet>
      <dgm:spPr/>
      <dgm:t>
        <a:bodyPr/>
        <a:lstStyle/>
        <a:p>
          <a:endParaRPr lang="es-MX"/>
        </a:p>
      </dgm:t>
    </dgm:pt>
    <dgm:pt modelId="{36ECF404-48C9-42BE-9708-8CD2C4E746B7}" type="pres">
      <dgm:prSet presAssocID="{02798BEF-5043-4C7C-ADEE-7A5D233BF2E3}" presName="spacing" presStyleCnt="0"/>
      <dgm:spPr/>
    </dgm:pt>
    <dgm:pt modelId="{E7A20DDB-F3F3-416B-B28A-004058E5D6D6}" type="pres">
      <dgm:prSet presAssocID="{1A3775CB-7B12-444D-AB4E-34B9B305D0DB}" presName="composite" presStyleCnt="0"/>
      <dgm:spPr/>
    </dgm:pt>
    <dgm:pt modelId="{3C86508C-8578-48AE-AC73-E6538FC86459}" type="pres">
      <dgm:prSet presAssocID="{1A3775CB-7B12-444D-AB4E-34B9B305D0DB}" presName="imgShp" presStyleLbl="fgImgPlace1" presStyleIdx="3" presStyleCnt="5"/>
      <dgm:spPr>
        <a:blipFill rotWithShape="1">
          <a:blip xmlns:r="http://schemas.openxmlformats.org/officeDocument/2006/relationships" r:embed="rId2"/>
          <a:stretch>
            <a:fillRect/>
          </a:stretch>
        </a:blipFill>
      </dgm:spPr>
    </dgm:pt>
    <dgm:pt modelId="{37DFA96C-8620-44D1-B14E-6959057A7563}" type="pres">
      <dgm:prSet presAssocID="{1A3775CB-7B12-444D-AB4E-34B9B305D0DB}" presName="txShp" presStyleLbl="node1" presStyleIdx="3" presStyleCnt="5">
        <dgm:presLayoutVars>
          <dgm:bulletEnabled val="1"/>
        </dgm:presLayoutVars>
      </dgm:prSet>
      <dgm:spPr/>
      <dgm:t>
        <a:bodyPr/>
        <a:lstStyle/>
        <a:p>
          <a:endParaRPr lang="es-MX"/>
        </a:p>
      </dgm:t>
    </dgm:pt>
    <dgm:pt modelId="{73309C22-24CF-4E74-B904-547EB49DF13B}" type="pres">
      <dgm:prSet presAssocID="{723752EF-1AB7-49C5-BA6B-25B8B3883EF4}" presName="spacing" presStyleCnt="0"/>
      <dgm:spPr/>
    </dgm:pt>
    <dgm:pt modelId="{526C717D-0BBA-45F1-978C-1E2FAD6DEBED}" type="pres">
      <dgm:prSet presAssocID="{3BD188B5-07F3-4348-B646-5E22F12B0AD1}" presName="composite" presStyleCnt="0"/>
      <dgm:spPr/>
    </dgm:pt>
    <dgm:pt modelId="{447AB655-EB09-4842-B20E-0412BD6BCE2F}" type="pres">
      <dgm:prSet presAssocID="{3BD188B5-07F3-4348-B646-5E22F12B0AD1}" presName="imgShp" presStyleLbl="fgImgPlace1" presStyleIdx="4" presStyleCnt="5"/>
      <dgm:spPr>
        <a:blipFill rotWithShape="1">
          <a:blip xmlns:r="http://schemas.openxmlformats.org/officeDocument/2006/relationships" r:embed="rId2"/>
          <a:stretch>
            <a:fillRect/>
          </a:stretch>
        </a:blipFill>
      </dgm:spPr>
    </dgm:pt>
    <dgm:pt modelId="{B774D1C2-DA4D-4E9B-AFBB-C11A0E732548}" type="pres">
      <dgm:prSet presAssocID="{3BD188B5-07F3-4348-B646-5E22F12B0AD1}" presName="txShp" presStyleLbl="node1" presStyleIdx="4" presStyleCnt="5">
        <dgm:presLayoutVars>
          <dgm:bulletEnabled val="1"/>
        </dgm:presLayoutVars>
      </dgm:prSet>
      <dgm:spPr/>
      <dgm:t>
        <a:bodyPr/>
        <a:lstStyle/>
        <a:p>
          <a:endParaRPr lang="es-MX"/>
        </a:p>
      </dgm:t>
    </dgm:pt>
  </dgm:ptLst>
  <dgm:cxnLst>
    <dgm:cxn modelId="{7434FDC8-B1DD-4A2D-A28E-E54B91A4AF2C}" srcId="{FA064B6E-94AD-4807-A211-3FA9852CD393}" destId="{7E3B2AD2-AAD4-4E75-B9A9-D7AAB26FFFF0}" srcOrd="0" destOrd="0" parTransId="{BC68FA26-05F2-48AF-8C17-2C8E6F8B7735}" sibTransId="{78487695-18BA-4211-92A7-8E0B01F1866C}"/>
    <dgm:cxn modelId="{185E6092-D5D0-454A-B381-8A4F51FA4CEE}" srcId="{FA064B6E-94AD-4807-A211-3FA9852CD393}" destId="{7BF2E1AB-B987-4E50-968B-B28301E0551B}" srcOrd="2" destOrd="0" parTransId="{07CA4DF6-691A-4A86-9A6B-7E33799AE0CD}" sibTransId="{02798BEF-5043-4C7C-ADEE-7A5D233BF2E3}"/>
    <dgm:cxn modelId="{1A63F83F-5FDD-44B9-BFA3-23FA88C6E3A1}" type="presOf" srcId="{3BD188B5-07F3-4348-B646-5E22F12B0AD1}" destId="{B774D1C2-DA4D-4E9B-AFBB-C11A0E732548}" srcOrd="0" destOrd="0" presId="urn:microsoft.com/office/officeart/2005/8/layout/vList3"/>
    <dgm:cxn modelId="{20EB33D0-A06A-4169-BCA7-FADDD33A0CD6}" type="presOf" srcId="{7BF2E1AB-B987-4E50-968B-B28301E0551B}" destId="{5F1129C6-1DDE-4B4B-8E94-4674474F86F5}" srcOrd="0" destOrd="0" presId="urn:microsoft.com/office/officeart/2005/8/layout/vList3"/>
    <dgm:cxn modelId="{7F5FCF5D-886C-4FA0-9D51-4F3DBC84AE7D}" srcId="{FA064B6E-94AD-4807-A211-3FA9852CD393}" destId="{3BD188B5-07F3-4348-B646-5E22F12B0AD1}" srcOrd="4" destOrd="0" parTransId="{C002134A-2FEF-469C-A4FB-DE47467F327D}" sibTransId="{804ABA65-C81E-4106-A0C6-50219C721459}"/>
    <dgm:cxn modelId="{E36509D7-A70D-4C20-9421-AB86605D0588}" type="presOf" srcId="{FA064B6E-94AD-4807-A211-3FA9852CD393}" destId="{08FA717A-A4CF-4AC3-AFF3-60666352F125}" srcOrd="0" destOrd="0" presId="urn:microsoft.com/office/officeart/2005/8/layout/vList3"/>
    <dgm:cxn modelId="{25AC5978-872A-4561-9C8A-3F0A2F92BC45}" srcId="{FA064B6E-94AD-4807-A211-3FA9852CD393}" destId="{1A3775CB-7B12-444D-AB4E-34B9B305D0DB}" srcOrd="3" destOrd="0" parTransId="{9FBE9D11-1C87-4BBA-9DD7-312A3E630FAE}" sibTransId="{723752EF-1AB7-49C5-BA6B-25B8B3883EF4}"/>
    <dgm:cxn modelId="{19FB7F82-F512-4A22-8A40-72586B9BBDC5}" type="presOf" srcId="{1A3775CB-7B12-444D-AB4E-34B9B305D0DB}" destId="{37DFA96C-8620-44D1-B14E-6959057A7563}" srcOrd="0" destOrd="0" presId="urn:microsoft.com/office/officeart/2005/8/layout/vList3"/>
    <dgm:cxn modelId="{BF874A38-C199-40F7-9997-F07A66925B7E}" type="presOf" srcId="{BAE6DB27-5AC3-4181-85CA-F8BC3DD49D9A}" destId="{8EFAD159-5F78-41C3-946E-A6A6112AB57F}" srcOrd="0" destOrd="0" presId="urn:microsoft.com/office/officeart/2005/8/layout/vList3"/>
    <dgm:cxn modelId="{AC68D55B-9DE5-48B1-9D69-EF994F013D3F}" type="presOf" srcId="{7E3B2AD2-AAD4-4E75-B9A9-D7AAB26FFFF0}" destId="{54CCB0D3-F7C2-4C34-9A7B-082BEFC0F7F8}" srcOrd="0" destOrd="0" presId="urn:microsoft.com/office/officeart/2005/8/layout/vList3"/>
    <dgm:cxn modelId="{52486AEB-A554-4BA0-98F6-E75D5F835DA3}" srcId="{FA064B6E-94AD-4807-A211-3FA9852CD393}" destId="{BAE6DB27-5AC3-4181-85CA-F8BC3DD49D9A}" srcOrd="1" destOrd="0" parTransId="{9F862559-7798-4DF7-A4AF-DA57A05C8D04}" sibTransId="{62124E26-BDA8-471F-BA3D-AF816E289120}"/>
    <dgm:cxn modelId="{FB5EC9D2-BEBD-41F3-800F-91B4A504949C}" type="presParOf" srcId="{08FA717A-A4CF-4AC3-AFF3-60666352F125}" destId="{2EE6FC73-1D41-4FFF-84BB-010BE22F37CC}" srcOrd="0" destOrd="0" presId="urn:microsoft.com/office/officeart/2005/8/layout/vList3"/>
    <dgm:cxn modelId="{3F6F5696-7F53-4ADC-BA25-0E2DC4A88A6D}" type="presParOf" srcId="{2EE6FC73-1D41-4FFF-84BB-010BE22F37CC}" destId="{23AB5D0D-219F-4C73-9CAF-D4C0F5BED7C8}" srcOrd="0" destOrd="0" presId="urn:microsoft.com/office/officeart/2005/8/layout/vList3"/>
    <dgm:cxn modelId="{D8418470-EDD2-4FB8-A5E5-EF22DC548BBD}" type="presParOf" srcId="{2EE6FC73-1D41-4FFF-84BB-010BE22F37CC}" destId="{54CCB0D3-F7C2-4C34-9A7B-082BEFC0F7F8}" srcOrd="1" destOrd="0" presId="urn:microsoft.com/office/officeart/2005/8/layout/vList3"/>
    <dgm:cxn modelId="{C731F6FE-ADE4-4AEB-B0D6-3802E610B69B}" type="presParOf" srcId="{08FA717A-A4CF-4AC3-AFF3-60666352F125}" destId="{B587E13D-D8D1-4C75-9F92-ADE05839193B}" srcOrd="1" destOrd="0" presId="urn:microsoft.com/office/officeart/2005/8/layout/vList3"/>
    <dgm:cxn modelId="{DCB5A0FD-769B-4A34-85DE-8CDC010892A8}" type="presParOf" srcId="{08FA717A-A4CF-4AC3-AFF3-60666352F125}" destId="{3A57CFA5-5B79-48F9-AD6E-87058A509729}" srcOrd="2" destOrd="0" presId="urn:microsoft.com/office/officeart/2005/8/layout/vList3"/>
    <dgm:cxn modelId="{718458D4-C7E6-4BC8-885F-7FB14E4A1038}" type="presParOf" srcId="{3A57CFA5-5B79-48F9-AD6E-87058A509729}" destId="{FB5AC792-A704-4FCD-89E9-A6F53636C3B7}" srcOrd="0" destOrd="0" presId="urn:microsoft.com/office/officeart/2005/8/layout/vList3"/>
    <dgm:cxn modelId="{5994E672-87D8-440F-8BDD-051FC5393559}" type="presParOf" srcId="{3A57CFA5-5B79-48F9-AD6E-87058A509729}" destId="{8EFAD159-5F78-41C3-946E-A6A6112AB57F}" srcOrd="1" destOrd="0" presId="urn:microsoft.com/office/officeart/2005/8/layout/vList3"/>
    <dgm:cxn modelId="{EB7583BE-8664-41CB-9BF5-8651AEA101D7}" type="presParOf" srcId="{08FA717A-A4CF-4AC3-AFF3-60666352F125}" destId="{E3FE6182-02A1-465E-8893-0F140E5B08CB}" srcOrd="3" destOrd="0" presId="urn:microsoft.com/office/officeart/2005/8/layout/vList3"/>
    <dgm:cxn modelId="{9FA33C39-8790-4E87-A303-CE894AD5D0A9}" type="presParOf" srcId="{08FA717A-A4CF-4AC3-AFF3-60666352F125}" destId="{B079B509-7A24-4A77-A7BD-A3E37338BB4C}" srcOrd="4" destOrd="0" presId="urn:microsoft.com/office/officeart/2005/8/layout/vList3"/>
    <dgm:cxn modelId="{F00F5201-CE81-4C29-ACB0-5F5481CA6D7E}" type="presParOf" srcId="{B079B509-7A24-4A77-A7BD-A3E37338BB4C}" destId="{47B7E7C9-4580-4D73-80F6-FA78C3D815C7}" srcOrd="0" destOrd="0" presId="urn:microsoft.com/office/officeart/2005/8/layout/vList3"/>
    <dgm:cxn modelId="{A38B2EB0-A546-41A1-95C9-B631870F502C}" type="presParOf" srcId="{B079B509-7A24-4A77-A7BD-A3E37338BB4C}" destId="{5F1129C6-1DDE-4B4B-8E94-4674474F86F5}" srcOrd="1" destOrd="0" presId="urn:microsoft.com/office/officeart/2005/8/layout/vList3"/>
    <dgm:cxn modelId="{A3FD1D7F-91F4-40D0-9ED4-F73710F160C3}" type="presParOf" srcId="{08FA717A-A4CF-4AC3-AFF3-60666352F125}" destId="{36ECF404-48C9-42BE-9708-8CD2C4E746B7}" srcOrd="5" destOrd="0" presId="urn:microsoft.com/office/officeart/2005/8/layout/vList3"/>
    <dgm:cxn modelId="{48DBF2BE-FC3A-4E34-B797-2C1439F93332}" type="presParOf" srcId="{08FA717A-A4CF-4AC3-AFF3-60666352F125}" destId="{E7A20DDB-F3F3-416B-B28A-004058E5D6D6}" srcOrd="6" destOrd="0" presId="urn:microsoft.com/office/officeart/2005/8/layout/vList3"/>
    <dgm:cxn modelId="{8447E4EA-9E23-4D74-9842-EF1382A62EF1}" type="presParOf" srcId="{E7A20DDB-F3F3-416B-B28A-004058E5D6D6}" destId="{3C86508C-8578-48AE-AC73-E6538FC86459}" srcOrd="0" destOrd="0" presId="urn:microsoft.com/office/officeart/2005/8/layout/vList3"/>
    <dgm:cxn modelId="{EA8DEA28-2103-4694-9589-FDE539A72640}" type="presParOf" srcId="{E7A20DDB-F3F3-416B-B28A-004058E5D6D6}" destId="{37DFA96C-8620-44D1-B14E-6959057A7563}" srcOrd="1" destOrd="0" presId="urn:microsoft.com/office/officeart/2005/8/layout/vList3"/>
    <dgm:cxn modelId="{32251729-A716-411B-9BD7-C85C91E8E527}" type="presParOf" srcId="{08FA717A-A4CF-4AC3-AFF3-60666352F125}" destId="{73309C22-24CF-4E74-B904-547EB49DF13B}" srcOrd="7" destOrd="0" presId="urn:microsoft.com/office/officeart/2005/8/layout/vList3"/>
    <dgm:cxn modelId="{FEF89BE8-7FF3-4E94-A77E-90D4D1A98557}" type="presParOf" srcId="{08FA717A-A4CF-4AC3-AFF3-60666352F125}" destId="{526C717D-0BBA-45F1-978C-1E2FAD6DEBED}" srcOrd="8" destOrd="0" presId="urn:microsoft.com/office/officeart/2005/8/layout/vList3"/>
    <dgm:cxn modelId="{5A66A95A-877A-4477-B168-D0C8E71BE3AC}" type="presParOf" srcId="{526C717D-0BBA-45F1-978C-1E2FAD6DEBED}" destId="{447AB655-EB09-4842-B20E-0412BD6BCE2F}" srcOrd="0" destOrd="0" presId="urn:microsoft.com/office/officeart/2005/8/layout/vList3"/>
    <dgm:cxn modelId="{5D474806-329E-494C-A545-653C4F27F7B8}" type="presParOf" srcId="{526C717D-0BBA-45F1-978C-1E2FAD6DEBED}" destId="{B774D1C2-DA4D-4E9B-AFBB-C11A0E73254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7E085D8-DD71-4D3C-BA55-4B3D8C0CBE9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C90BA24-133B-4848-9017-9CBC9AF54153}">
      <dgm:prSet/>
      <dgm:spPr>
        <a:solidFill>
          <a:srgbClr val="D42B84"/>
        </a:solidFill>
      </dgm:spPr>
      <dgm:t>
        <a:bodyPr/>
        <a:lstStyle/>
        <a:p>
          <a:pPr rtl="0"/>
          <a:r>
            <a:rPr lang="es-MX" dirty="0" smtClean="0"/>
            <a:t>El Impepac podrá habilitar días y horas hábiles para el proceso de constitución de nuevos partidos políticos locales</a:t>
          </a:r>
          <a:endParaRPr lang="es-MX" dirty="0"/>
        </a:p>
      </dgm:t>
    </dgm:pt>
    <dgm:pt modelId="{98D5A89D-9A4E-4B33-9552-686EB2A390CC}" type="parTrans" cxnId="{F44F5763-5CC1-4F5A-A155-D83A35CEA88B}">
      <dgm:prSet/>
      <dgm:spPr/>
      <dgm:t>
        <a:bodyPr/>
        <a:lstStyle/>
        <a:p>
          <a:endParaRPr lang="es-MX"/>
        </a:p>
      </dgm:t>
    </dgm:pt>
    <dgm:pt modelId="{7FDCA014-8AAA-4B65-A5DA-4BCCC97FB426}" type="sibTrans" cxnId="{F44F5763-5CC1-4F5A-A155-D83A35CEA88B}">
      <dgm:prSet/>
      <dgm:spPr/>
      <dgm:t>
        <a:bodyPr/>
        <a:lstStyle/>
        <a:p>
          <a:endParaRPr lang="es-MX"/>
        </a:p>
      </dgm:t>
    </dgm:pt>
    <dgm:pt modelId="{EF295917-13E8-4B4B-8647-83D1CF84AF82}">
      <dgm:prSet/>
      <dgm:spPr>
        <a:solidFill>
          <a:srgbClr val="D42B84"/>
        </a:solidFill>
      </dgm:spPr>
      <dgm:t>
        <a:bodyPr/>
        <a:lstStyle/>
        <a:p>
          <a:pPr algn="just" rtl="0"/>
          <a:r>
            <a:rPr lang="es-MX" dirty="0" smtClean="0"/>
            <a:t>La persona titular de la SE y/o el personal </a:t>
          </a:r>
          <a:r>
            <a:rPr lang="es-MX" b="1" dirty="0" smtClean="0">
              <a:solidFill>
                <a:schemeClr val="tx1"/>
              </a:solidFill>
              <a:effectLst>
                <a:outerShdw blurRad="38100" dist="38100" dir="2700000" algn="tl">
                  <a:srgbClr val="000000">
                    <a:alpha val="43137"/>
                  </a:srgbClr>
                </a:outerShdw>
              </a:effectLst>
            </a:rPr>
            <a:t>al que se delegue la oficialía electoral </a:t>
          </a:r>
          <a:r>
            <a:rPr lang="es-MX" dirty="0" smtClean="0"/>
            <a:t>realizará la certificación de la Asamblea Distrital o Municipal</a:t>
          </a:r>
          <a:endParaRPr lang="es-MX" dirty="0"/>
        </a:p>
      </dgm:t>
    </dgm:pt>
    <dgm:pt modelId="{15CB8611-1FC1-4A93-9BF0-F6284B98B476}" type="parTrans" cxnId="{7F39CA51-4FF3-42FD-9C80-ECBD97B5DAAD}">
      <dgm:prSet/>
      <dgm:spPr/>
      <dgm:t>
        <a:bodyPr/>
        <a:lstStyle/>
        <a:p>
          <a:endParaRPr lang="es-MX"/>
        </a:p>
      </dgm:t>
    </dgm:pt>
    <dgm:pt modelId="{CA41EAFF-C114-43AE-BA20-D31C04FD8041}" type="sibTrans" cxnId="{7F39CA51-4FF3-42FD-9C80-ECBD97B5DAAD}">
      <dgm:prSet/>
      <dgm:spPr/>
      <dgm:t>
        <a:bodyPr/>
        <a:lstStyle/>
        <a:p>
          <a:endParaRPr lang="es-MX"/>
        </a:p>
      </dgm:t>
    </dgm:pt>
    <dgm:pt modelId="{305552EB-4D4E-46ED-98EC-F16EF24AE291}">
      <dgm:prSet/>
      <dgm:spPr>
        <a:solidFill>
          <a:srgbClr val="D42B84"/>
        </a:solidFill>
      </dgm:spPr>
      <dgm:t>
        <a:bodyPr/>
        <a:lstStyle/>
        <a:p>
          <a:pPr algn="just" rtl="0"/>
          <a:r>
            <a:rPr lang="es-MX" dirty="0" smtClean="0"/>
            <a:t>Se podrán llevar a cabo </a:t>
          </a:r>
          <a:r>
            <a:rPr lang="es-MX" b="1" dirty="0" smtClean="0">
              <a:solidFill>
                <a:schemeClr val="tx1"/>
              </a:solidFill>
              <a:effectLst>
                <a:outerShdw blurRad="38100" dist="38100" dir="2700000" algn="tl">
                  <a:srgbClr val="000000">
                    <a:alpha val="43137"/>
                  </a:srgbClr>
                </a:outerShdw>
              </a:effectLst>
            </a:rPr>
            <a:t>dos o más asambleas Municipales o Distritales, en la misma fecha</a:t>
          </a:r>
          <a:r>
            <a:rPr lang="es-MX" dirty="0" smtClean="0"/>
            <a:t>, bajo la autorización de la SE, en coordinación con la DEOyPP, informando a la CEPOyPP</a:t>
          </a:r>
          <a:endParaRPr lang="es-MX" dirty="0"/>
        </a:p>
      </dgm:t>
    </dgm:pt>
    <dgm:pt modelId="{9E433FDC-A978-4046-A4DB-14C21E7DA18B}" type="parTrans" cxnId="{02DD52DE-00A8-4E9B-8006-AC934BE35A99}">
      <dgm:prSet/>
      <dgm:spPr/>
      <dgm:t>
        <a:bodyPr/>
        <a:lstStyle/>
        <a:p>
          <a:endParaRPr lang="es-MX"/>
        </a:p>
      </dgm:t>
    </dgm:pt>
    <dgm:pt modelId="{4A71453E-5A8F-48BE-8CFD-A49E3C1A2E45}" type="sibTrans" cxnId="{02DD52DE-00A8-4E9B-8006-AC934BE35A99}">
      <dgm:prSet/>
      <dgm:spPr/>
      <dgm:t>
        <a:bodyPr/>
        <a:lstStyle/>
        <a:p>
          <a:endParaRPr lang="es-MX"/>
        </a:p>
      </dgm:t>
    </dgm:pt>
    <dgm:pt modelId="{2A52AC09-8219-441E-80F2-3A4C4BE508C8}">
      <dgm:prSet/>
      <dgm:spPr>
        <a:solidFill>
          <a:srgbClr val="D42B84"/>
        </a:solidFill>
      </dgm:spPr>
      <dgm:t>
        <a:bodyPr/>
        <a:lstStyle/>
        <a:p>
          <a:pPr algn="just" rtl="0"/>
          <a:r>
            <a:rPr lang="es-MX" dirty="0" smtClean="0"/>
            <a:t>En todo caso, se respetará el orden en que presentaron su escrito de intención, reprogramando las subsecuentes que coincidan en fecha</a:t>
          </a:r>
          <a:endParaRPr lang="es-MX" dirty="0"/>
        </a:p>
      </dgm:t>
    </dgm:pt>
    <dgm:pt modelId="{070D1A20-2C1C-4241-8999-CADE7B3E66D3}" type="parTrans" cxnId="{BC4F2567-F2B7-4B49-BFB3-A325608350D6}">
      <dgm:prSet/>
      <dgm:spPr/>
      <dgm:t>
        <a:bodyPr/>
        <a:lstStyle/>
        <a:p>
          <a:endParaRPr lang="es-MX"/>
        </a:p>
      </dgm:t>
    </dgm:pt>
    <dgm:pt modelId="{DA1F491F-FCC5-40F2-AF8E-CC8F3C12CF9B}" type="sibTrans" cxnId="{BC4F2567-F2B7-4B49-BFB3-A325608350D6}">
      <dgm:prSet/>
      <dgm:spPr/>
      <dgm:t>
        <a:bodyPr/>
        <a:lstStyle/>
        <a:p>
          <a:endParaRPr lang="es-MX"/>
        </a:p>
      </dgm:t>
    </dgm:pt>
    <dgm:pt modelId="{0380387F-68E1-4C95-A14C-F1CEA67E8DB8}" type="pres">
      <dgm:prSet presAssocID="{57E085D8-DD71-4D3C-BA55-4B3D8C0CBE94}" presName="linear" presStyleCnt="0">
        <dgm:presLayoutVars>
          <dgm:animLvl val="lvl"/>
          <dgm:resizeHandles val="exact"/>
        </dgm:presLayoutVars>
      </dgm:prSet>
      <dgm:spPr/>
      <dgm:t>
        <a:bodyPr/>
        <a:lstStyle/>
        <a:p>
          <a:endParaRPr lang="es-MX"/>
        </a:p>
      </dgm:t>
    </dgm:pt>
    <dgm:pt modelId="{84D49496-4F05-47BF-A568-9EAF3DC2AC70}" type="pres">
      <dgm:prSet presAssocID="{BC90BA24-133B-4848-9017-9CBC9AF54153}" presName="parentText" presStyleLbl="node1" presStyleIdx="0" presStyleCnt="4" custLinFactNeighborX="-725" custLinFactNeighborY="24717">
        <dgm:presLayoutVars>
          <dgm:chMax val="0"/>
          <dgm:bulletEnabled val="1"/>
        </dgm:presLayoutVars>
      </dgm:prSet>
      <dgm:spPr>
        <a:prstGeom prst="teardrop">
          <a:avLst/>
        </a:prstGeom>
      </dgm:spPr>
      <dgm:t>
        <a:bodyPr/>
        <a:lstStyle/>
        <a:p>
          <a:endParaRPr lang="es-MX"/>
        </a:p>
      </dgm:t>
    </dgm:pt>
    <dgm:pt modelId="{F48CE641-5A85-4E1E-BD50-C63ECA267026}" type="pres">
      <dgm:prSet presAssocID="{7FDCA014-8AAA-4B65-A5DA-4BCCC97FB426}" presName="spacer" presStyleCnt="0"/>
      <dgm:spPr/>
    </dgm:pt>
    <dgm:pt modelId="{273EBC5C-04D6-4177-88F0-B6F3327FD4A3}" type="pres">
      <dgm:prSet presAssocID="{EF295917-13E8-4B4B-8647-83D1CF84AF82}" presName="parentText" presStyleLbl="node1" presStyleIdx="1" presStyleCnt="4">
        <dgm:presLayoutVars>
          <dgm:chMax val="0"/>
          <dgm:bulletEnabled val="1"/>
        </dgm:presLayoutVars>
      </dgm:prSet>
      <dgm:spPr>
        <a:prstGeom prst="teardrop">
          <a:avLst/>
        </a:prstGeom>
      </dgm:spPr>
      <dgm:t>
        <a:bodyPr/>
        <a:lstStyle/>
        <a:p>
          <a:endParaRPr lang="es-MX"/>
        </a:p>
      </dgm:t>
    </dgm:pt>
    <dgm:pt modelId="{4BA493D8-C8B5-463E-94F6-6D65B253AB55}" type="pres">
      <dgm:prSet presAssocID="{CA41EAFF-C114-43AE-BA20-D31C04FD8041}" presName="spacer" presStyleCnt="0"/>
      <dgm:spPr/>
    </dgm:pt>
    <dgm:pt modelId="{D1F61113-053C-47EF-AC61-7A4EEF18C940}" type="pres">
      <dgm:prSet presAssocID="{305552EB-4D4E-46ED-98EC-F16EF24AE291}" presName="parentText" presStyleLbl="node1" presStyleIdx="2" presStyleCnt="4">
        <dgm:presLayoutVars>
          <dgm:chMax val="0"/>
          <dgm:bulletEnabled val="1"/>
        </dgm:presLayoutVars>
      </dgm:prSet>
      <dgm:spPr>
        <a:prstGeom prst="teardrop">
          <a:avLst/>
        </a:prstGeom>
      </dgm:spPr>
      <dgm:t>
        <a:bodyPr/>
        <a:lstStyle/>
        <a:p>
          <a:endParaRPr lang="es-MX"/>
        </a:p>
      </dgm:t>
    </dgm:pt>
    <dgm:pt modelId="{D11B98FD-AB74-41D4-B88F-378564BCF683}" type="pres">
      <dgm:prSet presAssocID="{4A71453E-5A8F-48BE-8CFD-A49E3C1A2E45}" presName="spacer" presStyleCnt="0"/>
      <dgm:spPr/>
    </dgm:pt>
    <dgm:pt modelId="{E6A250A2-92BF-47D9-B5BE-A648BCF1684F}" type="pres">
      <dgm:prSet presAssocID="{2A52AC09-8219-441E-80F2-3A4C4BE508C8}" presName="parentText" presStyleLbl="node1" presStyleIdx="3" presStyleCnt="4">
        <dgm:presLayoutVars>
          <dgm:chMax val="0"/>
          <dgm:bulletEnabled val="1"/>
        </dgm:presLayoutVars>
      </dgm:prSet>
      <dgm:spPr>
        <a:prstGeom prst="teardrop">
          <a:avLst/>
        </a:prstGeom>
      </dgm:spPr>
      <dgm:t>
        <a:bodyPr/>
        <a:lstStyle/>
        <a:p>
          <a:endParaRPr lang="es-MX"/>
        </a:p>
      </dgm:t>
    </dgm:pt>
  </dgm:ptLst>
  <dgm:cxnLst>
    <dgm:cxn modelId="{61F10D14-F862-4891-AB5B-7CC5B8587DBE}" type="presOf" srcId="{2A52AC09-8219-441E-80F2-3A4C4BE508C8}" destId="{E6A250A2-92BF-47D9-B5BE-A648BCF1684F}" srcOrd="0" destOrd="0" presId="urn:microsoft.com/office/officeart/2005/8/layout/vList2"/>
    <dgm:cxn modelId="{BCF878F2-F47C-4BB2-8083-CF79D7B4F1EF}" type="presOf" srcId="{BC90BA24-133B-4848-9017-9CBC9AF54153}" destId="{84D49496-4F05-47BF-A568-9EAF3DC2AC70}" srcOrd="0" destOrd="0" presId="urn:microsoft.com/office/officeart/2005/8/layout/vList2"/>
    <dgm:cxn modelId="{02DD52DE-00A8-4E9B-8006-AC934BE35A99}" srcId="{57E085D8-DD71-4D3C-BA55-4B3D8C0CBE94}" destId="{305552EB-4D4E-46ED-98EC-F16EF24AE291}" srcOrd="2" destOrd="0" parTransId="{9E433FDC-A978-4046-A4DB-14C21E7DA18B}" sibTransId="{4A71453E-5A8F-48BE-8CFD-A49E3C1A2E45}"/>
    <dgm:cxn modelId="{A2ED6844-AB75-44BD-8EF7-48DBCEB5838D}" type="presOf" srcId="{305552EB-4D4E-46ED-98EC-F16EF24AE291}" destId="{D1F61113-053C-47EF-AC61-7A4EEF18C940}" srcOrd="0" destOrd="0" presId="urn:microsoft.com/office/officeart/2005/8/layout/vList2"/>
    <dgm:cxn modelId="{62AD9B82-92DB-4FB1-92E4-65052FB1F50F}" type="presOf" srcId="{57E085D8-DD71-4D3C-BA55-4B3D8C0CBE94}" destId="{0380387F-68E1-4C95-A14C-F1CEA67E8DB8}" srcOrd="0" destOrd="0" presId="urn:microsoft.com/office/officeart/2005/8/layout/vList2"/>
    <dgm:cxn modelId="{E0EB5DBC-0395-4383-A6B8-89A9AC616FCD}" type="presOf" srcId="{EF295917-13E8-4B4B-8647-83D1CF84AF82}" destId="{273EBC5C-04D6-4177-88F0-B6F3327FD4A3}" srcOrd="0" destOrd="0" presId="urn:microsoft.com/office/officeart/2005/8/layout/vList2"/>
    <dgm:cxn modelId="{7F39CA51-4FF3-42FD-9C80-ECBD97B5DAAD}" srcId="{57E085D8-DD71-4D3C-BA55-4B3D8C0CBE94}" destId="{EF295917-13E8-4B4B-8647-83D1CF84AF82}" srcOrd="1" destOrd="0" parTransId="{15CB8611-1FC1-4A93-9BF0-F6284B98B476}" sibTransId="{CA41EAFF-C114-43AE-BA20-D31C04FD8041}"/>
    <dgm:cxn modelId="{F44F5763-5CC1-4F5A-A155-D83A35CEA88B}" srcId="{57E085D8-DD71-4D3C-BA55-4B3D8C0CBE94}" destId="{BC90BA24-133B-4848-9017-9CBC9AF54153}" srcOrd="0" destOrd="0" parTransId="{98D5A89D-9A4E-4B33-9552-686EB2A390CC}" sibTransId="{7FDCA014-8AAA-4B65-A5DA-4BCCC97FB426}"/>
    <dgm:cxn modelId="{BC4F2567-F2B7-4B49-BFB3-A325608350D6}" srcId="{57E085D8-DD71-4D3C-BA55-4B3D8C0CBE94}" destId="{2A52AC09-8219-441E-80F2-3A4C4BE508C8}" srcOrd="3" destOrd="0" parTransId="{070D1A20-2C1C-4241-8999-CADE7B3E66D3}" sibTransId="{DA1F491F-FCC5-40F2-AF8E-CC8F3C12CF9B}"/>
    <dgm:cxn modelId="{8A45BAED-D48A-4F81-BAF7-2AE4425DBC5E}" type="presParOf" srcId="{0380387F-68E1-4C95-A14C-F1CEA67E8DB8}" destId="{84D49496-4F05-47BF-A568-9EAF3DC2AC70}" srcOrd="0" destOrd="0" presId="urn:microsoft.com/office/officeart/2005/8/layout/vList2"/>
    <dgm:cxn modelId="{15E5F367-F737-430F-BC58-04804E27B127}" type="presParOf" srcId="{0380387F-68E1-4C95-A14C-F1CEA67E8DB8}" destId="{F48CE641-5A85-4E1E-BD50-C63ECA267026}" srcOrd="1" destOrd="0" presId="urn:microsoft.com/office/officeart/2005/8/layout/vList2"/>
    <dgm:cxn modelId="{CC1FC60D-3E7D-4A38-B993-1B6161167F4E}" type="presParOf" srcId="{0380387F-68E1-4C95-A14C-F1CEA67E8DB8}" destId="{273EBC5C-04D6-4177-88F0-B6F3327FD4A3}" srcOrd="2" destOrd="0" presId="urn:microsoft.com/office/officeart/2005/8/layout/vList2"/>
    <dgm:cxn modelId="{9660E65A-4BCF-44DB-ABE1-F35202C0FF8C}" type="presParOf" srcId="{0380387F-68E1-4C95-A14C-F1CEA67E8DB8}" destId="{4BA493D8-C8B5-463E-94F6-6D65B253AB55}" srcOrd="3" destOrd="0" presId="urn:microsoft.com/office/officeart/2005/8/layout/vList2"/>
    <dgm:cxn modelId="{64625E94-8D82-4327-887D-67A58C49E899}" type="presParOf" srcId="{0380387F-68E1-4C95-A14C-F1CEA67E8DB8}" destId="{D1F61113-053C-47EF-AC61-7A4EEF18C940}" srcOrd="4" destOrd="0" presId="urn:microsoft.com/office/officeart/2005/8/layout/vList2"/>
    <dgm:cxn modelId="{B95EF4F2-A7F0-48EC-8D73-C7FF0FC65601}" type="presParOf" srcId="{0380387F-68E1-4C95-A14C-F1CEA67E8DB8}" destId="{D11B98FD-AB74-41D4-B88F-378564BCF683}" srcOrd="5" destOrd="0" presId="urn:microsoft.com/office/officeart/2005/8/layout/vList2"/>
    <dgm:cxn modelId="{6C32CD8F-67EC-42CB-805D-B21D01127EBE}" type="presParOf" srcId="{0380387F-68E1-4C95-A14C-F1CEA67E8DB8}" destId="{E6A250A2-92BF-47D9-B5BE-A648BCF1684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97C2AA0-09A3-46F0-BBF7-6BA6F085FB84}" type="doc">
      <dgm:prSet loTypeId="urn:microsoft.com/office/officeart/2008/layout/VerticalCurvedList" loCatId="list" qsTypeId="urn:microsoft.com/office/officeart/2005/8/quickstyle/simple1" qsCatId="simple" csTypeId="urn:microsoft.com/office/officeart/2005/8/colors/accent1_2" csCatId="accent1"/>
      <dgm:spPr/>
      <dgm:t>
        <a:bodyPr/>
        <a:lstStyle/>
        <a:p>
          <a:endParaRPr lang="es-MX"/>
        </a:p>
      </dgm:t>
    </dgm:pt>
    <dgm:pt modelId="{E09FC5F5-D73F-4D41-9066-48A69B22D99E}">
      <dgm:prSet/>
      <dgm:spPr/>
      <dgm:t>
        <a:bodyPr/>
        <a:lstStyle/>
        <a:p>
          <a:pPr rtl="0"/>
          <a:r>
            <a:rPr lang="es-MX" dirty="0" smtClean="0"/>
            <a:t>Registro y verificación de asistencia de la ciudadanía afiliada en la mesa de registro; </a:t>
          </a:r>
          <a:endParaRPr lang="es-MX" dirty="0"/>
        </a:p>
      </dgm:t>
    </dgm:pt>
    <dgm:pt modelId="{6FD692FD-FE29-4D3F-832B-E388BAA7E204}" type="parTrans" cxnId="{3A0B8853-E7CA-4160-9201-DCBA86F1C2E8}">
      <dgm:prSet/>
      <dgm:spPr/>
      <dgm:t>
        <a:bodyPr/>
        <a:lstStyle/>
        <a:p>
          <a:endParaRPr lang="es-MX"/>
        </a:p>
      </dgm:t>
    </dgm:pt>
    <dgm:pt modelId="{CD82EE89-C4C5-4A44-87BD-50706061262A}" type="sibTrans" cxnId="{3A0B8853-E7CA-4160-9201-DCBA86F1C2E8}">
      <dgm:prSet/>
      <dgm:spPr/>
      <dgm:t>
        <a:bodyPr/>
        <a:lstStyle/>
        <a:p>
          <a:endParaRPr lang="es-MX"/>
        </a:p>
      </dgm:t>
    </dgm:pt>
    <dgm:pt modelId="{B918ED8E-8046-4ADF-95D4-125A3FFDA28E}">
      <dgm:prSet/>
      <dgm:spPr/>
      <dgm:t>
        <a:bodyPr/>
        <a:lstStyle/>
        <a:p>
          <a:pPr rtl="0"/>
          <a:r>
            <a:rPr lang="es-MX" dirty="0" smtClean="0"/>
            <a:t>Lectura al informe de la persona titular de la Secretaría Ejecutiva del IMPEPAC y/o el personal a quien se le haya delegado la función de oficialía electoral, sobre la asistencia y registro de personas afiliadas presentes; </a:t>
          </a:r>
          <a:endParaRPr lang="es-MX" dirty="0"/>
        </a:p>
      </dgm:t>
    </dgm:pt>
    <dgm:pt modelId="{5B0845B4-6AC1-4F4D-BFC9-D6204498012E}" type="parTrans" cxnId="{38FCE938-98EE-465C-BC00-ECDEEFE7C334}">
      <dgm:prSet/>
      <dgm:spPr/>
      <dgm:t>
        <a:bodyPr/>
        <a:lstStyle/>
        <a:p>
          <a:endParaRPr lang="es-MX"/>
        </a:p>
      </dgm:t>
    </dgm:pt>
    <dgm:pt modelId="{4D58C865-D950-439C-B4E0-C4F33BFD9B83}" type="sibTrans" cxnId="{38FCE938-98EE-465C-BC00-ECDEEFE7C334}">
      <dgm:prSet/>
      <dgm:spPr/>
      <dgm:t>
        <a:bodyPr/>
        <a:lstStyle/>
        <a:p>
          <a:endParaRPr lang="es-MX"/>
        </a:p>
      </dgm:t>
    </dgm:pt>
    <dgm:pt modelId="{8936D7E3-B222-4960-88BA-8F1486D5E347}">
      <dgm:prSet/>
      <dgm:spPr/>
      <dgm:t>
        <a:bodyPr/>
        <a:lstStyle/>
        <a:p>
          <a:pPr rtl="0"/>
          <a:r>
            <a:rPr lang="es-MX" smtClean="0"/>
            <a:t>En su caso, declaración del quórum legal e instalación de la Asamblea Municipal o Distrital por la persona responsable de la organización de la asamblea; </a:t>
          </a:r>
          <a:endParaRPr lang="es-MX"/>
        </a:p>
      </dgm:t>
    </dgm:pt>
    <dgm:pt modelId="{8ACA135A-E311-4679-838F-6DB0A5084C6B}" type="parTrans" cxnId="{844C768A-AC05-46E3-9D3A-35A3C2D01E11}">
      <dgm:prSet/>
      <dgm:spPr/>
      <dgm:t>
        <a:bodyPr/>
        <a:lstStyle/>
        <a:p>
          <a:endParaRPr lang="es-MX"/>
        </a:p>
      </dgm:t>
    </dgm:pt>
    <dgm:pt modelId="{F06B8AF4-966E-484C-9F33-7369C44C7ABC}" type="sibTrans" cxnId="{844C768A-AC05-46E3-9D3A-35A3C2D01E11}">
      <dgm:prSet/>
      <dgm:spPr/>
      <dgm:t>
        <a:bodyPr/>
        <a:lstStyle/>
        <a:p>
          <a:endParaRPr lang="es-MX"/>
        </a:p>
      </dgm:t>
    </dgm:pt>
    <dgm:pt modelId="{EBF5E9D5-5397-4A78-8A70-FA69B008CAFA}">
      <dgm:prSet/>
      <dgm:spPr/>
      <dgm:t>
        <a:bodyPr/>
        <a:lstStyle/>
        <a:p>
          <a:pPr rtl="0"/>
          <a:r>
            <a:rPr lang="es-MX" smtClean="0"/>
            <a:t>Lectura, discusión y, en su caso, aprobación del proyecto de Documentos Básicos: Declaración de Principios, Programa de Acción y Estatutos de la organización de la ciudadanía de la ciudadanía; </a:t>
          </a:r>
          <a:endParaRPr lang="es-MX"/>
        </a:p>
      </dgm:t>
    </dgm:pt>
    <dgm:pt modelId="{2DE3D6A9-FE17-4F9B-AA52-0763B6EC7F8F}" type="parTrans" cxnId="{3DE6078D-851C-4224-B9E0-AF81736E81AD}">
      <dgm:prSet/>
      <dgm:spPr/>
      <dgm:t>
        <a:bodyPr/>
        <a:lstStyle/>
        <a:p>
          <a:endParaRPr lang="es-MX"/>
        </a:p>
      </dgm:t>
    </dgm:pt>
    <dgm:pt modelId="{791CCF8F-F35F-49C1-9787-545DB779579A}" type="sibTrans" cxnId="{3DE6078D-851C-4224-B9E0-AF81736E81AD}">
      <dgm:prSet/>
      <dgm:spPr/>
      <dgm:t>
        <a:bodyPr/>
        <a:lstStyle/>
        <a:p>
          <a:endParaRPr lang="es-MX"/>
        </a:p>
      </dgm:t>
    </dgm:pt>
    <dgm:pt modelId="{EA9C2461-C0AB-4E51-9664-D8385FB3BB55}">
      <dgm:prSet/>
      <dgm:spPr/>
      <dgm:t>
        <a:bodyPr/>
        <a:lstStyle/>
        <a:p>
          <a:pPr rtl="0"/>
          <a:r>
            <a:rPr lang="es-MX" dirty="0" smtClean="0"/>
            <a:t>Elección, en su caso, del Comité Directivo Municipal o Distrital o su equivalente de la Organización de la ciudadanía; </a:t>
          </a:r>
          <a:endParaRPr lang="es-MX" dirty="0"/>
        </a:p>
      </dgm:t>
    </dgm:pt>
    <dgm:pt modelId="{5A7FCA36-5B1E-48F1-B3D0-32B4F7A15403}" type="parTrans" cxnId="{C3FCF914-80FD-4C81-AF4B-7226307B71AE}">
      <dgm:prSet/>
      <dgm:spPr/>
      <dgm:t>
        <a:bodyPr/>
        <a:lstStyle/>
        <a:p>
          <a:endParaRPr lang="es-MX"/>
        </a:p>
      </dgm:t>
    </dgm:pt>
    <dgm:pt modelId="{53926837-CA97-44E3-9420-3E1EB7CDF249}" type="sibTrans" cxnId="{C3FCF914-80FD-4C81-AF4B-7226307B71AE}">
      <dgm:prSet/>
      <dgm:spPr/>
      <dgm:t>
        <a:bodyPr/>
        <a:lstStyle/>
        <a:p>
          <a:endParaRPr lang="es-MX"/>
        </a:p>
      </dgm:t>
    </dgm:pt>
    <dgm:pt modelId="{7E547DA5-5831-4F85-9DD9-FCA7750422F1}">
      <dgm:prSet/>
      <dgm:spPr/>
      <dgm:t>
        <a:bodyPr/>
        <a:lstStyle/>
        <a:p>
          <a:pPr rtl="0"/>
          <a:r>
            <a:rPr lang="es-MX" dirty="0" smtClean="0"/>
            <a:t>Elección de personas como Delegadas propietarias y suplentes a la Asamblea Local Constitutiva; y </a:t>
          </a:r>
          <a:endParaRPr lang="es-MX" dirty="0"/>
        </a:p>
      </dgm:t>
    </dgm:pt>
    <dgm:pt modelId="{52B11464-FA56-451B-ACA1-23E1CF8771A6}" type="parTrans" cxnId="{E01E2229-4EA2-49D3-B33B-E58075F15B25}">
      <dgm:prSet/>
      <dgm:spPr/>
      <dgm:t>
        <a:bodyPr/>
        <a:lstStyle/>
        <a:p>
          <a:endParaRPr lang="es-MX"/>
        </a:p>
      </dgm:t>
    </dgm:pt>
    <dgm:pt modelId="{41ECC500-5C3B-4F15-ACE3-C193106345D0}" type="sibTrans" cxnId="{E01E2229-4EA2-49D3-B33B-E58075F15B25}">
      <dgm:prSet/>
      <dgm:spPr/>
      <dgm:t>
        <a:bodyPr/>
        <a:lstStyle/>
        <a:p>
          <a:endParaRPr lang="es-MX"/>
        </a:p>
      </dgm:t>
    </dgm:pt>
    <dgm:pt modelId="{0FD71F89-919E-4D86-ABEC-6826266A3CEB}">
      <dgm:prSet/>
      <dgm:spPr/>
      <dgm:t>
        <a:bodyPr/>
        <a:lstStyle/>
        <a:p>
          <a:pPr rtl="0"/>
          <a:r>
            <a:rPr lang="es-MX" dirty="0" smtClean="0"/>
            <a:t>Declaración de clausura de la Asamblea Municipal o Distrital.</a:t>
          </a:r>
          <a:endParaRPr lang="es-MX" dirty="0"/>
        </a:p>
      </dgm:t>
    </dgm:pt>
    <dgm:pt modelId="{7ADF1963-127F-4AB2-A573-08364BB1C60B}" type="parTrans" cxnId="{84B6D8A6-87D9-47F7-8409-F432A26A3BB1}">
      <dgm:prSet/>
      <dgm:spPr/>
      <dgm:t>
        <a:bodyPr/>
        <a:lstStyle/>
        <a:p>
          <a:endParaRPr lang="es-MX"/>
        </a:p>
      </dgm:t>
    </dgm:pt>
    <dgm:pt modelId="{99AEFF85-39B1-4388-95CB-394C95D2A082}" type="sibTrans" cxnId="{84B6D8A6-87D9-47F7-8409-F432A26A3BB1}">
      <dgm:prSet/>
      <dgm:spPr/>
      <dgm:t>
        <a:bodyPr/>
        <a:lstStyle/>
        <a:p>
          <a:endParaRPr lang="es-MX"/>
        </a:p>
      </dgm:t>
    </dgm:pt>
    <dgm:pt modelId="{6AA3C8CE-5973-448D-B23A-A66C3FA68FBC}" type="pres">
      <dgm:prSet presAssocID="{C97C2AA0-09A3-46F0-BBF7-6BA6F085FB84}" presName="Name0" presStyleCnt="0">
        <dgm:presLayoutVars>
          <dgm:chMax val="7"/>
          <dgm:chPref val="7"/>
          <dgm:dir/>
        </dgm:presLayoutVars>
      </dgm:prSet>
      <dgm:spPr/>
      <dgm:t>
        <a:bodyPr/>
        <a:lstStyle/>
        <a:p>
          <a:endParaRPr lang="es-MX"/>
        </a:p>
      </dgm:t>
    </dgm:pt>
    <dgm:pt modelId="{EEB848F2-6F22-4DA4-8199-50246044324C}" type="pres">
      <dgm:prSet presAssocID="{C97C2AA0-09A3-46F0-BBF7-6BA6F085FB84}" presName="Name1" presStyleCnt="0"/>
      <dgm:spPr/>
    </dgm:pt>
    <dgm:pt modelId="{C7057D2B-2993-4CE4-916F-67D362A7FE81}" type="pres">
      <dgm:prSet presAssocID="{C97C2AA0-09A3-46F0-BBF7-6BA6F085FB84}" presName="cycle" presStyleCnt="0"/>
      <dgm:spPr/>
    </dgm:pt>
    <dgm:pt modelId="{5FD5FE3C-5391-4A31-A286-5F844F19DEEC}" type="pres">
      <dgm:prSet presAssocID="{C97C2AA0-09A3-46F0-BBF7-6BA6F085FB84}" presName="srcNode" presStyleLbl="node1" presStyleIdx="0" presStyleCnt="7"/>
      <dgm:spPr/>
    </dgm:pt>
    <dgm:pt modelId="{1324E13B-3CCF-4172-B985-935FAD67C547}" type="pres">
      <dgm:prSet presAssocID="{C97C2AA0-09A3-46F0-BBF7-6BA6F085FB84}" presName="conn" presStyleLbl="parChTrans1D2" presStyleIdx="0" presStyleCnt="1"/>
      <dgm:spPr/>
      <dgm:t>
        <a:bodyPr/>
        <a:lstStyle/>
        <a:p>
          <a:endParaRPr lang="es-MX"/>
        </a:p>
      </dgm:t>
    </dgm:pt>
    <dgm:pt modelId="{54C3744F-9589-4621-B355-F56856881A23}" type="pres">
      <dgm:prSet presAssocID="{C97C2AA0-09A3-46F0-BBF7-6BA6F085FB84}" presName="extraNode" presStyleLbl="node1" presStyleIdx="0" presStyleCnt="7"/>
      <dgm:spPr/>
    </dgm:pt>
    <dgm:pt modelId="{83815E49-EE51-4A9D-A90C-C19463D629CF}" type="pres">
      <dgm:prSet presAssocID="{C97C2AA0-09A3-46F0-BBF7-6BA6F085FB84}" presName="dstNode" presStyleLbl="node1" presStyleIdx="0" presStyleCnt="7"/>
      <dgm:spPr/>
    </dgm:pt>
    <dgm:pt modelId="{4ACDA2A1-4709-4CB1-827E-B1F77012740C}" type="pres">
      <dgm:prSet presAssocID="{E09FC5F5-D73F-4D41-9066-48A69B22D99E}" presName="text_1" presStyleLbl="node1" presStyleIdx="0" presStyleCnt="7">
        <dgm:presLayoutVars>
          <dgm:bulletEnabled val="1"/>
        </dgm:presLayoutVars>
      </dgm:prSet>
      <dgm:spPr/>
      <dgm:t>
        <a:bodyPr/>
        <a:lstStyle/>
        <a:p>
          <a:endParaRPr lang="es-MX"/>
        </a:p>
      </dgm:t>
    </dgm:pt>
    <dgm:pt modelId="{89014D4D-2BA3-4A04-9037-88C458709633}" type="pres">
      <dgm:prSet presAssocID="{E09FC5F5-D73F-4D41-9066-48A69B22D99E}" presName="accent_1" presStyleCnt="0"/>
      <dgm:spPr/>
    </dgm:pt>
    <dgm:pt modelId="{BDC9AFC3-26B4-430D-9A6F-277BB80B8781}" type="pres">
      <dgm:prSet presAssocID="{E09FC5F5-D73F-4D41-9066-48A69B22D99E}" presName="accentRepeatNode" presStyleLbl="solidFgAcc1" presStyleIdx="0" presStyleCnt="7"/>
      <dgm:spPr/>
    </dgm:pt>
    <dgm:pt modelId="{AC316441-7C38-4327-8CE0-E515AE64F94A}" type="pres">
      <dgm:prSet presAssocID="{B918ED8E-8046-4ADF-95D4-125A3FFDA28E}" presName="text_2" presStyleLbl="node1" presStyleIdx="1" presStyleCnt="7">
        <dgm:presLayoutVars>
          <dgm:bulletEnabled val="1"/>
        </dgm:presLayoutVars>
      </dgm:prSet>
      <dgm:spPr/>
      <dgm:t>
        <a:bodyPr/>
        <a:lstStyle/>
        <a:p>
          <a:endParaRPr lang="es-MX"/>
        </a:p>
      </dgm:t>
    </dgm:pt>
    <dgm:pt modelId="{AA7ECC1F-2C24-4D3D-BC96-916914DA37CC}" type="pres">
      <dgm:prSet presAssocID="{B918ED8E-8046-4ADF-95D4-125A3FFDA28E}" presName="accent_2" presStyleCnt="0"/>
      <dgm:spPr/>
    </dgm:pt>
    <dgm:pt modelId="{459D5C87-2A42-44E2-A610-5D762075189B}" type="pres">
      <dgm:prSet presAssocID="{B918ED8E-8046-4ADF-95D4-125A3FFDA28E}" presName="accentRepeatNode" presStyleLbl="solidFgAcc1" presStyleIdx="1" presStyleCnt="7"/>
      <dgm:spPr/>
    </dgm:pt>
    <dgm:pt modelId="{A311F1E9-1FE5-4D10-A125-8808B4893182}" type="pres">
      <dgm:prSet presAssocID="{8936D7E3-B222-4960-88BA-8F1486D5E347}" presName="text_3" presStyleLbl="node1" presStyleIdx="2" presStyleCnt="7">
        <dgm:presLayoutVars>
          <dgm:bulletEnabled val="1"/>
        </dgm:presLayoutVars>
      </dgm:prSet>
      <dgm:spPr/>
      <dgm:t>
        <a:bodyPr/>
        <a:lstStyle/>
        <a:p>
          <a:endParaRPr lang="es-MX"/>
        </a:p>
      </dgm:t>
    </dgm:pt>
    <dgm:pt modelId="{8FF2F9E4-38B4-402D-9F0C-72FDDBA87AEF}" type="pres">
      <dgm:prSet presAssocID="{8936D7E3-B222-4960-88BA-8F1486D5E347}" presName="accent_3" presStyleCnt="0"/>
      <dgm:spPr/>
    </dgm:pt>
    <dgm:pt modelId="{3714A2CD-C913-47B5-9569-739461FC38FF}" type="pres">
      <dgm:prSet presAssocID="{8936D7E3-B222-4960-88BA-8F1486D5E347}" presName="accentRepeatNode" presStyleLbl="solidFgAcc1" presStyleIdx="2" presStyleCnt="7"/>
      <dgm:spPr/>
    </dgm:pt>
    <dgm:pt modelId="{D6628D09-9DDA-4EC7-BE16-9D26C352FC7A}" type="pres">
      <dgm:prSet presAssocID="{EBF5E9D5-5397-4A78-8A70-FA69B008CAFA}" presName="text_4" presStyleLbl="node1" presStyleIdx="3" presStyleCnt="7">
        <dgm:presLayoutVars>
          <dgm:bulletEnabled val="1"/>
        </dgm:presLayoutVars>
      </dgm:prSet>
      <dgm:spPr/>
      <dgm:t>
        <a:bodyPr/>
        <a:lstStyle/>
        <a:p>
          <a:endParaRPr lang="es-MX"/>
        </a:p>
      </dgm:t>
    </dgm:pt>
    <dgm:pt modelId="{E4647D28-CB1D-4AC4-8357-690B08CCDFD7}" type="pres">
      <dgm:prSet presAssocID="{EBF5E9D5-5397-4A78-8A70-FA69B008CAFA}" presName="accent_4" presStyleCnt="0"/>
      <dgm:spPr/>
    </dgm:pt>
    <dgm:pt modelId="{525ED901-F936-4C25-9BB6-07830B0453B1}" type="pres">
      <dgm:prSet presAssocID="{EBF5E9D5-5397-4A78-8A70-FA69B008CAFA}" presName="accentRepeatNode" presStyleLbl="solidFgAcc1" presStyleIdx="3" presStyleCnt="7"/>
      <dgm:spPr/>
    </dgm:pt>
    <dgm:pt modelId="{DC410543-A5D9-4517-A9B9-0225F5252B68}" type="pres">
      <dgm:prSet presAssocID="{EA9C2461-C0AB-4E51-9664-D8385FB3BB55}" presName="text_5" presStyleLbl="node1" presStyleIdx="4" presStyleCnt="7">
        <dgm:presLayoutVars>
          <dgm:bulletEnabled val="1"/>
        </dgm:presLayoutVars>
      </dgm:prSet>
      <dgm:spPr/>
      <dgm:t>
        <a:bodyPr/>
        <a:lstStyle/>
        <a:p>
          <a:endParaRPr lang="es-MX"/>
        </a:p>
      </dgm:t>
    </dgm:pt>
    <dgm:pt modelId="{3B04F94C-9713-4F65-B059-B4FE949B2DB6}" type="pres">
      <dgm:prSet presAssocID="{EA9C2461-C0AB-4E51-9664-D8385FB3BB55}" presName="accent_5" presStyleCnt="0"/>
      <dgm:spPr/>
    </dgm:pt>
    <dgm:pt modelId="{4384DC7B-232B-4853-8C83-9899A117A14B}" type="pres">
      <dgm:prSet presAssocID="{EA9C2461-C0AB-4E51-9664-D8385FB3BB55}" presName="accentRepeatNode" presStyleLbl="solidFgAcc1" presStyleIdx="4" presStyleCnt="7"/>
      <dgm:spPr/>
    </dgm:pt>
    <dgm:pt modelId="{50D5B6FA-7E70-4553-AA83-7660DA0B5BDB}" type="pres">
      <dgm:prSet presAssocID="{7E547DA5-5831-4F85-9DD9-FCA7750422F1}" presName="text_6" presStyleLbl="node1" presStyleIdx="5" presStyleCnt="7">
        <dgm:presLayoutVars>
          <dgm:bulletEnabled val="1"/>
        </dgm:presLayoutVars>
      </dgm:prSet>
      <dgm:spPr/>
      <dgm:t>
        <a:bodyPr/>
        <a:lstStyle/>
        <a:p>
          <a:endParaRPr lang="es-MX"/>
        </a:p>
      </dgm:t>
    </dgm:pt>
    <dgm:pt modelId="{CB81C297-8B90-4D06-AD1B-31E6CB77E9F5}" type="pres">
      <dgm:prSet presAssocID="{7E547DA5-5831-4F85-9DD9-FCA7750422F1}" presName="accent_6" presStyleCnt="0"/>
      <dgm:spPr/>
    </dgm:pt>
    <dgm:pt modelId="{F708341B-F118-4B02-821B-B8444BD88F96}" type="pres">
      <dgm:prSet presAssocID="{7E547DA5-5831-4F85-9DD9-FCA7750422F1}" presName="accentRepeatNode" presStyleLbl="solidFgAcc1" presStyleIdx="5" presStyleCnt="7"/>
      <dgm:spPr/>
    </dgm:pt>
    <dgm:pt modelId="{F0BBC259-77F8-45E8-BA5C-967BB3BC29B7}" type="pres">
      <dgm:prSet presAssocID="{0FD71F89-919E-4D86-ABEC-6826266A3CEB}" presName="text_7" presStyleLbl="node1" presStyleIdx="6" presStyleCnt="7">
        <dgm:presLayoutVars>
          <dgm:bulletEnabled val="1"/>
        </dgm:presLayoutVars>
      </dgm:prSet>
      <dgm:spPr/>
      <dgm:t>
        <a:bodyPr/>
        <a:lstStyle/>
        <a:p>
          <a:endParaRPr lang="es-MX"/>
        </a:p>
      </dgm:t>
    </dgm:pt>
    <dgm:pt modelId="{45395DB8-09D5-4205-B78B-965383041023}" type="pres">
      <dgm:prSet presAssocID="{0FD71F89-919E-4D86-ABEC-6826266A3CEB}" presName="accent_7" presStyleCnt="0"/>
      <dgm:spPr/>
    </dgm:pt>
    <dgm:pt modelId="{A60E05E3-8A3A-49DA-A095-A9069BC404B7}" type="pres">
      <dgm:prSet presAssocID="{0FD71F89-919E-4D86-ABEC-6826266A3CEB}" presName="accentRepeatNode" presStyleLbl="solidFgAcc1" presStyleIdx="6" presStyleCnt="7"/>
      <dgm:spPr/>
    </dgm:pt>
  </dgm:ptLst>
  <dgm:cxnLst>
    <dgm:cxn modelId="{3DE6078D-851C-4224-B9E0-AF81736E81AD}" srcId="{C97C2AA0-09A3-46F0-BBF7-6BA6F085FB84}" destId="{EBF5E9D5-5397-4A78-8A70-FA69B008CAFA}" srcOrd="3" destOrd="0" parTransId="{2DE3D6A9-FE17-4F9B-AA52-0763B6EC7F8F}" sibTransId="{791CCF8F-F35F-49C1-9787-545DB779579A}"/>
    <dgm:cxn modelId="{C3FCF914-80FD-4C81-AF4B-7226307B71AE}" srcId="{C97C2AA0-09A3-46F0-BBF7-6BA6F085FB84}" destId="{EA9C2461-C0AB-4E51-9664-D8385FB3BB55}" srcOrd="4" destOrd="0" parTransId="{5A7FCA36-5B1E-48F1-B3D0-32B4F7A15403}" sibTransId="{53926837-CA97-44E3-9420-3E1EB7CDF249}"/>
    <dgm:cxn modelId="{2E869606-8C5A-4087-BE8B-8C2CED678781}" type="presOf" srcId="{7E547DA5-5831-4F85-9DD9-FCA7750422F1}" destId="{50D5B6FA-7E70-4553-AA83-7660DA0B5BDB}" srcOrd="0" destOrd="0" presId="urn:microsoft.com/office/officeart/2008/layout/VerticalCurvedList"/>
    <dgm:cxn modelId="{84B6D8A6-87D9-47F7-8409-F432A26A3BB1}" srcId="{C97C2AA0-09A3-46F0-BBF7-6BA6F085FB84}" destId="{0FD71F89-919E-4D86-ABEC-6826266A3CEB}" srcOrd="6" destOrd="0" parTransId="{7ADF1963-127F-4AB2-A573-08364BB1C60B}" sibTransId="{99AEFF85-39B1-4388-95CB-394C95D2A082}"/>
    <dgm:cxn modelId="{844C768A-AC05-46E3-9D3A-35A3C2D01E11}" srcId="{C97C2AA0-09A3-46F0-BBF7-6BA6F085FB84}" destId="{8936D7E3-B222-4960-88BA-8F1486D5E347}" srcOrd="2" destOrd="0" parTransId="{8ACA135A-E311-4679-838F-6DB0A5084C6B}" sibTransId="{F06B8AF4-966E-484C-9F33-7369C44C7ABC}"/>
    <dgm:cxn modelId="{EF42FDBE-CFBD-4C10-ADA2-5965AD97BBA2}" type="presOf" srcId="{E09FC5F5-D73F-4D41-9066-48A69B22D99E}" destId="{4ACDA2A1-4709-4CB1-827E-B1F77012740C}" srcOrd="0" destOrd="0" presId="urn:microsoft.com/office/officeart/2008/layout/VerticalCurvedList"/>
    <dgm:cxn modelId="{483FED54-D941-476D-98AA-26692096DC1A}" type="presOf" srcId="{C97C2AA0-09A3-46F0-BBF7-6BA6F085FB84}" destId="{6AA3C8CE-5973-448D-B23A-A66C3FA68FBC}" srcOrd="0" destOrd="0" presId="urn:microsoft.com/office/officeart/2008/layout/VerticalCurvedList"/>
    <dgm:cxn modelId="{7FBD8AFD-0C04-45C3-8F9F-8DA7E73B562A}" type="presOf" srcId="{B918ED8E-8046-4ADF-95D4-125A3FFDA28E}" destId="{AC316441-7C38-4327-8CE0-E515AE64F94A}" srcOrd="0" destOrd="0" presId="urn:microsoft.com/office/officeart/2008/layout/VerticalCurvedList"/>
    <dgm:cxn modelId="{01CE2737-5E5F-4D42-B0C6-B4EA89D154AF}" type="presOf" srcId="{8936D7E3-B222-4960-88BA-8F1486D5E347}" destId="{A311F1E9-1FE5-4D10-A125-8808B4893182}" srcOrd="0" destOrd="0" presId="urn:microsoft.com/office/officeart/2008/layout/VerticalCurvedList"/>
    <dgm:cxn modelId="{38FCE938-98EE-465C-BC00-ECDEEFE7C334}" srcId="{C97C2AA0-09A3-46F0-BBF7-6BA6F085FB84}" destId="{B918ED8E-8046-4ADF-95D4-125A3FFDA28E}" srcOrd="1" destOrd="0" parTransId="{5B0845B4-6AC1-4F4D-BFC9-D6204498012E}" sibTransId="{4D58C865-D950-439C-B4E0-C4F33BFD9B83}"/>
    <dgm:cxn modelId="{E01E2229-4EA2-49D3-B33B-E58075F15B25}" srcId="{C97C2AA0-09A3-46F0-BBF7-6BA6F085FB84}" destId="{7E547DA5-5831-4F85-9DD9-FCA7750422F1}" srcOrd="5" destOrd="0" parTransId="{52B11464-FA56-451B-ACA1-23E1CF8771A6}" sibTransId="{41ECC500-5C3B-4F15-ACE3-C193106345D0}"/>
    <dgm:cxn modelId="{357D890A-EE49-42EE-8707-A21A17CE3D9D}" type="presOf" srcId="{EA9C2461-C0AB-4E51-9664-D8385FB3BB55}" destId="{DC410543-A5D9-4517-A9B9-0225F5252B68}" srcOrd="0" destOrd="0" presId="urn:microsoft.com/office/officeart/2008/layout/VerticalCurvedList"/>
    <dgm:cxn modelId="{7E3355E8-E4E8-4BE4-B2FA-20E0A7A05248}" type="presOf" srcId="{EBF5E9D5-5397-4A78-8A70-FA69B008CAFA}" destId="{D6628D09-9DDA-4EC7-BE16-9D26C352FC7A}" srcOrd="0" destOrd="0" presId="urn:microsoft.com/office/officeart/2008/layout/VerticalCurvedList"/>
    <dgm:cxn modelId="{3A0B8853-E7CA-4160-9201-DCBA86F1C2E8}" srcId="{C97C2AA0-09A3-46F0-BBF7-6BA6F085FB84}" destId="{E09FC5F5-D73F-4D41-9066-48A69B22D99E}" srcOrd="0" destOrd="0" parTransId="{6FD692FD-FE29-4D3F-832B-E388BAA7E204}" sibTransId="{CD82EE89-C4C5-4A44-87BD-50706061262A}"/>
    <dgm:cxn modelId="{EBDE055F-E87A-44C9-B3A2-C5138D17448B}" type="presOf" srcId="{CD82EE89-C4C5-4A44-87BD-50706061262A}" destId="{1324E13B-3CCF-4172-B985-935FAD67C547}" srcOrd="0" destOrd="0" presId="urn:microsoft.com/office/officeart/2008/layout/VerticalCurvedList"/>
    <dgm:cxn modelId="{7D61BC7D-E78A-45F7-87E8-C98FC82F3E7C}" type="presOf" srcId="{0FD71F89-919E-4D86-ABEC-6826266A3CEB}" destId="{F0BBC259-77F8-45E8-BA5C-967BB3BC29B7}" srcOrd="0" destOrd="0" presId="urn:microsoft.com/office/officeart/2008/layout/VerticalCurvedList"/>
    <dgm:cxn modelId="{CEC3ED6F-57B0-4F78-A8CC-751476E1FCE9}" type="presParOf" srcId="{6AA3C8CE-5973-448D-B23A-A66C3FA68FBC}" destId="{EEB848F2-6F22-4DA4-8199-50246044324C}" srcOrd="0" destOrd="0" presId="urn:microsoft.com/office/officeart/2008/layout/VerticalCurvedList"/>
    <dgm:cxn modelId="{C7EDC705-7A24-4696-A8AD-AA12B8E4E9D2}" type="presParOf" srcId="{EEB848F2-6F22-4DA4-8199-50246044324C}" destId="{C7057D2B-2993-4CE4-916F-67D362A7FE81}" srcOrd="0" destOrd="0" presId="urn:microsoft.com/office/officeart/2008/layout/VerticalCurvedList"/>
    <dgm:cxn modelId="{DA1CD654-788A-4136-AC70-AE7EC186203F}" type="presParOf" srcId="{C7057D2B-2993-4CE4-916F-67D362A7FE81}" destId="{5FD5FE3C-5391-4A31-A286-5F844F19DEEC}" srcOrd="0" destOrd="0" presId="urn:microsoft.com/office/officeart/2008/layout/VerticalCurvedList"/>
    <dgm:cxn modelId="{222570B8-8875-461B-93C0-866150F4B264}" type="presParOf" srcId="{C7057D2B-2993-4CE4-916F-67D362A7FE81}" destId="{1324E13B-3CCF-4172-B985-935FAD67C547}" srcOrd="1" destOrd="0" presId="urn:microsoft.com/office/officeart/2008/layout/VerticalCurvedList"/>
    <dgm:cxn modelId="{E7475EC5-7EEF-4D41-B214-6212455DDDF2}" type="presParOf" srcId="{C7057D2B-2993-4CE4-916F-67D362A7FE81}" destId="{54C3744F-9589-4621-B355-F56856881A23}" srcOrd="2" destOrd="0" presId="urn:microsoft.com/office/officeart/2008/layout/VerticalCurvedList"/>
    <dgm:cxn modelId="{169D6A7C-65DA-4EED-95CB-D8D76FD75458}" type="presParOf" srcId="{C7057D2B-2993-4CE4-916F-67D362A7FE81}" destId="{83815E49-EE51-4A9D-A90C-C19463D629CF}" srcOrd="3" destOrd="0" presId="urn:microsoft.com/office/officeart/2008/layout/VerticalCurvedList"/>
    <dgm:cxn modelId="{56F4B1BB-92C6-4C7E-B9D2-4F9BB861E18B}" type="presParOf" srcId="{EEB848F2-6F22-4DA4-8199-50246044324C}" destId="{4ACDA2A1-4709-4CB1-827E-B1F77012740C}" srcOrd="1" destOrd="0" presId="urn:microsoft.com/office/officeart/2008/layout/VerticalCurvedList"/>
    <dgm:cxn modelId="{405E3E31-56BE-404F-9DDE-7E88B145C32C}" type="presParOf" srcId="{EEB848F2-6F22-4DA4-8199-50246044324C}" destId="{89014D4D-2BA3-4A04-9037-88C458709633}" srcOrd="2" destOrd="0" presId="urn:microsoft.com/office/officeart/2008/layout/VerticalCurvedList"/>
    <dgm:cxn modelId="{F6A0EE4B-D104-4581-BB4C-1C3CC1536566}" type="presParOf" srcId="{89014D4D-2BA3-4A04-9037-88C458709633}" destId="{BDC9AFC3-26B4-430D-9A6F-277BB80B8781}" srcOrd="0" destOrd="0" presId="urn:microsoft.com/office/officeart/2008/layout/VerticalCurvedList"/>
    <dgm:cxn modelId="{105FEDC0-5776-4FD3-AA36-AB3CE253915C}" type="presParOf" srcId="{EEB848F2-6F22-4DA4-8199-50246044324C}" destId="{AC316441-7C38-4327-8CE0-E515AE64F94A}" srcOrd="3" destOrd="0" presId="urn:microsoft.com/office/officeart/2008/layout/VerticalCurvedList"/>
    <dgm:cxn modelId="{D8EB09BA-13CC-4AF6-A672-A1B6CCB98B0D}" type="presParOf" srcId="{EEB848F2-6F22-4DA4-8199-50246044324C}" destId="{AA7ECC1F-2C24-4D3D-BC96-916914DA37CC}" srcOrd="4" destOrd="0" presId="urn:microsoft.com/office/officeart/2008/layout/VerticalCurvedList"/>
    <dgm:cxn modelId="{DE8D1984-5878-4CF9-AB93-55400631B9CD}" type="presParOf" srcId="{AA7ECC1F-2C24-4D3D-BC96-916914DA37CC}" destId="{459D5C87-2A42-44E2-A610-5D762075189B}" srcOrd="0" destOrd="0" presId="urn:microsoft.com/office/officeart/2008/layout/VerticalCurvedList"/>
    <dgm:cxn modelId="{7D93CC2A-E493-4F60-80EB-A1BCF4771B3D}" type="presParOf" srcId="{EEB848F2-6F22-4DA4-8199-50246044324C}" destId="{A311F1E9-1FE5-4D10-A125-8808B4893182}" srcOrd="5" destOrd="0" presId="urn:microsoft.com/office/officeart/2008/layout/VerticalCurvedList"/>
    <dgm:cxn modelId="{BACB1389-301B-4680-A9E4-CB186D6D977D}" type="presParOf" srcId="{EEB848F2-6F22-4DA4-8199-50246044324C}" destId="{8FF2F9E4-38B4-402D-9F0C-72FDDBA87AEF}" srcOrd="6" destOrd="0" presId="urn:microsoft.com/office/officeart/2008/layout/VerticalCurvedList"/>
    <dgm:cxn modelId="{93981C0D-B12F-45DF-8A65-5D92217BA2A8}" type="presParOf" srcId="{8FF2F9E4-38B4-402D-9F0C-72FDDBA87AEF}" destId="{3714A2CD-C913-47B5-9569-739461FC38FF}" srcOrd="0" destOrd="0" presId="urn:microsoft.com/office/officeart/2008/layout/VerticalCurvedList"/>
    <dgm:cxn modelId="{7A7934B9-D6AF-47B4-8108-2CCFD5CC5D62}" type="presParOf" srcId="{EEB848F2-6F22-4DA4-8199-50246044324C}" destId="{D6628D09-9DDA-4EC7-BE16-9D26C352FC7A}" srcOrd="7" destOrd="0" presId="urn:microsoft.com/office/officeart/2008/layout/VerticalCurvedList"/>
    <dgm:cxn modelId="{013E2935-0112-4C0C-B0CC-C38451C4BDFC}" type="presParOf" srcId="{EEB848F2-6F22-4DA4-8199-50246044324C}" destId="{E4647D28-CB1D-4AC4-8357-690B08CCDFD7}" srcOrd="8" destOrd="0" presId="urn:microsoft.com/office/officeart/2008/layout/VerticalCurvedList"/>
    <dgm:cxn modelId="{96B8B688-4917-4E7B-AF50-9F0F2F6A3342}" type="presParOf" srcId="{E4647D28-CB1D-4AC4-8357-690B08CCDFD7}" destId="{525ED901-F936-4C25-9BB6-07830B0453B1}" srcOrd="0" destOrd="0" presId="urn:microsoft.com/office/officeart/2008/layout/VerticalCurvedList"/>
    <dgm:cxn modelId="{5C66C39C-485B-4DB4-9A24-2E0C98FB714A}" type="presParOf" srcId="{EEB848F2-6F22-4DA4-8199-50246044324C}" destId="{DC410543-A5D9-4517-A9B9-0225F5252B68}" srcOrd="9" destOrd="0" presId="urn:microsoft.com/office/officeart/2008/layout/VerticalCurvedList"/>
    <dgm:cxn modelId="{3317205F-8B16-4EC9-BA55-1C8485969627}" type="presParOf" srcId="{EEB848F2-6F22-4DA4-8199-50246044324C}" destId="{3B04F94C-9713-4F65-B059-B4FE949B2DB6}" srcOrd="10" destOrd="0" presId="urn:microsoft.com/office/officeart/2008/layout/VerticalCurvedList"/>
    <dgm:cxn modelId="{8D5D14E9-C381-4E64-B866-ABF0647D183E}" type="presParOf" srcId="{3B04F94C-9713-4F65-B059-B4FE949B2DB6}" destId="{4384DC7B-232B-4853-8C83-9899A117A14B}" srcOrd="0" destOrd="0" presId="urn:microsoft.com/office/officeart/2008/layout/VerticalCurvedList"/>
    <dgm:cxn modelId="{1DE2D018-1080-4229-97FD-5E26E6CCDB57}" type="presParOf" srcId="{EEB848F2-6F22-4DA4-8199-50246044324C}" destId="{50D5B6FA-7E70-4553-AA83-7660DA0B5BDB}" srcOrd="11" destOrd="0" presId="urn:microsoft.com/office/officeart/2008/layout/VerticalCurvedList"/>
    <dgm:cxn modelId="{E1AC8981-B183-482E-807F-0C68BEFC9B63}" type="presParOf" srcId="{EEB848F2-6F22-4DA4-8199-50246044324C}" destId="{CB81C297-8B90-4D06-AD1B-31E6CB77E9F5}" srcOrd="12" destOrd="0" presId="urn:microsoft.com/office/officeart/2008/layout/VerticalCurvedList"/>
    <dgm:cxn modelId="{FD1B5359-39FE-4AC5-9913-CB2AA90925B9}" type="presParOf" srcId="{CB81C297-8B90-4D06-AD1B-31E6CB77E9F5}" destId="{F708341B-F118-4B02-821B-B8444BD88F96}" srcOrd="0" destOrd="0" presId="urn:microsoft.com/office/officeart/2008/layout/VerticalCurvedList"/>
    <dgm:cxn modelId="{26F64A67-9CA1-4E6E-A0D0-E07D7A628FA4}" type="presParOf" srcId="{EEB848F2-6F22-4DA4-8199-50246044324C}" destId="{F0BBC259-77F8-45E8-BA5C-967BB3BC29B7}" srcOrd="13" destOrd="0" presId="urn:microsoft.com/office/officeart/2008/layout/VerticalCurvedList"/>
    <dgm:cxn modelId="{72EC29DA-86AC-4D69-9A88-C397F31B366D}" type="presParOf" srcId="{EEB848F2-6F22-4DA4-8199-50246044324C}" destId="{45395DB8-09D5-4205-B78B-965383041023}" srcOrd="14" destOrd="0" presId="urn:microsoft.com/office/officeart/2008/layout/VerticalCurvedList"/>
    <dgm:cxn modelId="{FC1EAB11-B25B-4157-9989-AD1AF7649CCB}" type="presParOf" srcId="{45395DB8-09D5-4205-B78B-965383041023}" destId="{A60E05E3-8A3A-49DA-A095-A9069BC404B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r>
            <a:rPr lang="es-MX" sz="4000" dirty="0" smtClean="0"/>
            <a:t>a)</a:t>
          </a:r>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1" u="none" dirty="0" smtClean="0">
              <a:effectLst>
                <a:outerShdw blurRad="38100" dist="38100" dir="2700000" algn="tl">
                  <a:srgbClr val="000000">
                    <a:alpha val="43137"/>
                  </a:srgbClr>
                </a:outerShdw>
              </a:effectLst>
            </a:rPr>
            <a:t>Denominación</a:t>
          </a:r>
          <a:r>
            <a:rPr lang="es-MX" sz="1800" u="none" dirty="0" smtClean="0">
              <a:effectLst>
                <a:outerShdw blurRad="38100" dist="38100" dir="2700000" algn="tl">
                  <a:srgbClr val="000000">
                    <a:alpha val="43137"/>
                  </a:srgbClr>
                </a:outerShdw>
              </a:effectLst>
            </a:rPr>
            <a:t> </a:t>
          </a:r>
          <a:r>
            <a:rPr lang="es-MX" sz="1800" dirty="0" smtClean="0">
              <a:effectLst>
                <a:outerShdw blurRad="38100" dist="38100" dir="2700000" algn="tl">
                  <a:srgbClr val="000000">
                    <a:alpha val="43137"/>
                  </a:srgbClr>
                </a:outerShdw>
              </a:effectLst>
            </a:rPr>
            <a:t>de la Organización </a:t>
          </a:r>
          <a:r>
            <a:rPr lang="es-MX" sz="1800" dirty="0" smtClean="0"/>
            <a:t>de la Ciudadanía</a:t>
          </a:r>
          <a:endParaRPr lang="es-MX" sz="1800" dirty="0"/>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r>
            <a:rPr lang="es-MX" sz="4000" dirty="0" smtClean="0"/>
            <a:t>b)</a:t>
          </a:r>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pPr algn="ctr"/>
          <a:r>
            <a:rPr lang="es-MX" sz="1800" b="1" u="none" baseline="0" dirty="0" smtClean="0">
              <a:effectLst>
                <a:outerShdw blurRad="38100" dist="38100" dir="2700000" algn="tl">
                  <a:srgbClr val="000000">
                    <a:alpha val="43137"/>
                  </a:srgbClr>
                </a:outerShdw>
              </a:effectLst>
            </a:rPr>
            <a:t> Domicilio </a:t>
          </a:r>
          <a:r>
            <a:rPr lang="es-MX" sz="1800" b="0" u="none" baseline="0" dirty="0" smtClean="0"/>
            <a:t>asentado </a:t>
          </a:r>
          <a:r>
            <a:rPr lang="es-MX" sz="1800" b="1" u="none" baseline="0" dirty="0" smtClean="0">
              <a:effectLst>
                <a:outerShdw blurRad="38100" dist="38100" dir="2700000" algn="tl">
                  <a:srgbClr val="000000">
                    <a:alpha val="43137"/>
                  </a:srgbClr>
                </a:outerShdw>
              </a:effectLst>
            </a:rPr>
            <a:t>en Morelos</a:t>
          </a:r>
          <a:endParaRPr lang="es-MX" sz="1800" b="1" u="sng" dirty="0">
            <a:effectLst>
              <a:outerShdw blurRad="38100" dist="38100" dir="2700000" algn="tl">
                <a:srgbClr val="000000">
                  <a:alpha val="43137"/>
                </a:srgbClr>
              </a:outerShdw>
            </a:effectLst>
          </a:endParaRPr>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r>
            <a:rPr lang="es-MX" sz="4000" dirty="0" smtClean="0"/>
            <a:t>c)</a:t>
          </a:r>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1" u="none" dirty="0" smtClean="0">
              <a:effectLst>
                <a:outerShdw blurRad="38100" dist="38100" dir="2700000" algn="tl">
                  <a:srgbClr val="000000">
                    <a:alpha val="43137"/>
                  </a:srgbClr>
                </a:outerShdw>
              </a:effectLst>
            </a:rPr>
            <a:t>Facultades que </a:t>
          </a:r>
          <a:r>
            <a:rPr lang="es-MX" sz="1800" b="0" u="none" dirty="0" smtClean="0"/>
            <a:t>conforme a sus documentos básicos le </a:t>
          </a:r>
          <a:r>
            <a:rPr lang="es-MX" sz="1800" b="1" u="none" dirty="0" smtClean="0">
              <a:effectLst>
                <a:outerShdw blurRad="38100" dist="38100" dir="2700000" algn="tl">
                  <a:srgbClr val="000000">
                    <a:alpha val="43137"/>
                  </a:srgbClr>
                </a:outerShdw>
              </a:effectLst>
            </a:rPr>
            <a:t>corresponden al órgano al que otorgó poder</a:t>
          </a:r>
          <a:r>
            <a:rPr lang="es-MX" sz="1800" b="1" dirty="0" smtClean="0">
              <a:effectLst>
                <a:outerShdw blurRad="38100" dist="38100" dir="2700000" algn="tl">
                  <a:srgbClr val="000000">
                    <a:alpha val="43137"/>
                  </a:srgbClr>
                </a:outerShdw>
              </a:effectLst>
            </a:rPr>
            <a:t> </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9CD39ECE-A45C-455F-989F-14B6F26D7908}" type="presOf" srcId="{2DDCD716-3DC4-4205-919E-A4DBB4F12164}" destId="{36B334FD-06A7-4510-91DF-BF12C35A58C4}"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85BA946B-BA53-4331-AB46-ECB53EEB84BE}" type="presOf" srcId="{E3154901-9351-4E45-84CC-6010F8331240}" destId="{ACEA3484-3ED1-41BA-B40C-74A7CF6495F0}"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E863DC43-7E20-4537-8588-150970C62328}" type="presOf" srcId="{2BF885E6-F774-49A1-807C-684ECFE5DEEE}" destId="{B1FFA88D-7F6F-4DA6-A327-536E0955C5F6}"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FCB4067B-AAB1-42EE-B66F-5A7CDE5C6E25}" type="presOf" srcId="{08C88399-C0CA-4980-9304-16E99DD618B1}" destId="{2C2D8DFF-6DA4-4DDC-8182-DE3ECAC0C79C}" srcOrd="0" destOrd="0" presId="urn:microsoft.com/office/officeart/2005/8/layout/hProcess6"/>
    <dgm:cxn modelId="{E09A0A0B-1BCA-49E5-ADC0-FAD238835919}" type="presOf" srcId="{08C88399-C0CA-4980-9304-16E99DD618B1}" destId="{62F51350-86A9-4082-9632-8B5D63F8168F}" srcOrd="1"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59937857-E437-4A08-96EE-E0D2E00E8B0F}" type="presOf" srcId="{F2F93757-B777-45CC-B337-DE65803CF96A}" destId="{E81579DE-DD74-4CB0-AD99-BF6427E70BCC}" srcOrd="0" destOrd="0" presId="urn:microsoft.com/office/officeart/2005/8/layout/hProcess6"/>
    <dgm:cxn modelId="{ED8C643E-AA12-40AA-AF1A-BD0E06BC28C2}" type="presOf" srcId="{F2F93757-B777-45CC-B337-DE65803CF96A}" destId="{C9113A4F-1AF3-4656-A2DD-B98E04A2C0D9}" srcOrd="1" destOrd="0" presId="urn:microsoft.com/office/officeart/2005/8/layout/hProcess6"/>
    <dgm:cxn modelId="{B7901260-41DE-4FA7-969A-62A1838EB67A}" type="presOf" srcId="{2E06D4EF-E293-41CD-8C9A-88729517DC2D}" destId="{C0BFA98B-5CE8-4477-B042-44B7949FD95A}" srcOrd="0" destOrd="0" presId="urn:microsoft.com/office/officeart/2005/8/layout/hProcess6"/>
    <dgm:cxn modelId="{385A1B86-BE00-40FB-9C1C-B5510F138FD5}" type="presOf" srcId="{2BF885E6-F774-49A1-807C-684ECFE5DEEE}" destId="{38E496B7-FF54-49C4-8780-59BF33C66863}" srcOrd="0" destOrd="0" presId="urn:microsoft.com/office/officeart/2005/8/layout/hProcess6"/>
    <dgm:cxn modelId="{63F5C8FE-4745-4112-AC58-4642718585CB}" type="presOf" srcId="{3DDD4A22-6401-4759-95D0-821EF97E0060}" destId="{60AFA5BC-2708-4717-9127-1CFFBBA8C244}" srcOrd="0" destOrd="0" presId="urn:microsoft.com/office/officeart/2005/8/layout/hProcess6"/>
    <dgm:cxn modelId="{7D8E0F22-DA1D-4B8D-894A-E711BB679BF5}" type="presParOf" srcId="{60AFA5BC-2708-4717-9127-1CFFBBA8C244}" destId="{11A66DA1-3D9F-40FD-AB1A-BAC47B25B83E}" srcOrd="0" destOrd="0" presId="urn:microsoft.com/office/officeart/2005/8/layout/hProcess6"/>
    <dgm:cxn modelId="{636E4E30-F265-4604-A3A5-0D98EE150DC2}" type="presParOf" srcId="{11A66DA1-3D9F-40FD-AB1A-BAC47B25B83E}" destId="{58A2F153-A1CE-403B-AE2C-40E1AAF635C7}" srcOrd="0" destOrd="0" presId="urn:microsoft.com/office/officeart/2005/8/layout/hProcess6"/>
    <dgm:cxn modelId="{65BA995F-1FFB-48CE-B5B4-2D8AC217EBA5}" type="presParOf" srcId="{11A66DA1-3D9F-40FD-AB1A-BAC47B25B83E}" destId="{2C2D8DFF-6DA4-4DDC-8182-DE3ECAC0C79C}" srcOrd="1" destOrd="0" presId="urn:microsoft.com/office/officeart/2005/8/layout/hProcess6"/>
    <dgm:cxn modelId="{CB22E977-8EB9-47C2-AB35-B08354EEAFA2}" type="presParOf" srcId="{11A66DA1-3D9F-40FD-AB1A-BAC47B25B83E}" destId="{62F51350-86A9-4082-9632-8B5D63F8168F}" srcOrd="2" destOrd="0" presId="urn:microsoft.com/office/officeart/2005/8/layout/hProcess6"/>
    <dgm:cxn modelId="{776BA693-BD4C-4AE5-8496-F1C0D49D2AD5}" type="presParOf" srcId="{11A66DA1-3D9F-40FD-AB1A-BAC47B25B83E}" destId="{ACEA3484-3ED1-41BA-B40C-74A7CF6495F0}" srcOrd="3" destOrd="0" presId="urn:microsoft.com/office/officeart/2005/8/layout/hProcess6"/>
    <dgm:cxn modelId="{C335EF6F-B0B8-4F39-9F53-5978DC4B0CBA}" type="presParOf" srcId="{60AFA5BC-2708-4717-9127-1CFFBBA8C244}" destId="{E58B91B3-AFB8-4285-AB96-2217DC1E39CC}" srcOrd="1" destOrd="0" presId="urn:microsoft.com/office/officeart/2005/8/layout/hProcess6"/>
    <dgm:cxn modelId="{1F61C951-67EB-4C48-98C1-4A13DF29F9A9}" type="presParOf" srcId="{60AFA5BC-2708-4717-9127-1CFFBBA8C244}" destId="{69EB5DDC-6E3F-4B66-9D13-3BA786A474C4}" srcOrd="2" destOrd="0" presId="urn:microsoft.com/office/officeart/2005/8/layout/hProcess6"/>
    <dgm:cxn modelId="{99767ABB-5A0E-4633-908D-CBCBF3BAEAFC}" type="presParOf" srcId="{69EB5DDC-6E3F-4B66-9D13-3BA786A474C4}" destId="{BDE7F417-083D-433A-BCCB-E6AD75061E58}" srcOrd="0" destOrd="0" presId="urn:microsoft.com/office/officeart/2005/8/layout/hProcess6"/>
    <dgm:cxn modelId="{AA03E6D0-5225-462F-AA3B-0335ABA8132A}" type="presParOf" srcId="{69EB5DDC-6E3F-4B66-9D13-3BA786A474C4}" destId="{E81579DE-DD74-4CB0-AD99-BF6427E70BCC}" srcOrd="1" destOrd="0" presId="urn:microsoft.com/office/officeart/2005/8/layout/hProcess6"/>
    <dgm:cxn modelId="{B367FE2C-CB4C-4666-97D0-6AC390552E47}" type="presParOf" srcId="{69EB5DDC-6E3F-4B66-9D13-3BA786A474C4}" destId="{C9113A4F-1AF3-4656-A2DD-B98E04A2C0D9}" srcOrd="2" destOrd="0" presId="urn:microsoft.com/office/officeart/2005/8/layout/hProcess6"/>
    <dgm:cxn modelId="{4187C9E3-E09A-47C3-B253-CB53ED69EC46}" type="presParOf" srcId="{69EB5DDC-6E3F-4B66-9D13-3BA786A474C4}" destId="{C0BFA98B-5CE8-4477-B042-44B7949FD95A}" srcOrd="3" destOrd="0" presId="urn:microsoft.com/office/officeart/2005/8/layout/hProcess6"/>
    <dgm:cxn modelId="{524C1399-F2AB-4AA4-942B-7FA368B242E1}" type="presParOf" srcId="{60AFA5BC-2708-4717-9127-1CFFBBA8C244}" destId="{86DA4756-E9D1-4669-A75C-F21F3C3250E9}" srcOrd="3" destOrd="0" presId="urn:microsoft.com/office/officeart/2005/8/layout/hProcess6"/>
    <dgm:cxn modelId="{AE9A8F52-2E4E-43B5-8BD4-CAB0389491F5}" type="presParOf" srcId="{60AFA5BC-2708-4717-9127-1CFFBBA8C244}" destId="{F0EC63EE-CA74-40F4-A2EC-8B0927F34586}" srcOrd="4" destOrd="0" presId="urn:microsoft.com/office/officeart/2005/8/layout/hProcess6"/>
    <dgm:cxn modelId="{D9742F70-3418-454F-9464-61951427C804}" type="presParOf" srcId="{F0EC63EE-CA74-40F4-A2EC-8B0927F34586}" destId="{7B1266AC-0713-4036-AA06-74BD61C2F740}" srcOrd="0" destOrd="0" presId="urn:microsoft.com/office/officeart/2005/8/layout/hProcess6"/>
    <dgm:cxn modelId="{F89D40D0-BC67-4870-8808-2FECF3C2986E}" type="presParOf" srcId="{F0EC63EE-CA74-40F4-A2EC-8B0927F34586}" destId="{38E496B7-FF54-49C4-8780-59BF33C66863}" srcOrd="1" destOrd="0" presId="urn:microsoft.com/office/officeart/2005/8/layout/hProcess6"/>
    <dgm:cxn modelId="{74453064-7AA7-4C76-8B46-3D233CFEAAE5}" type="presParOf" srcId="{F0EC63EE-CA74-40F4-A2EC-8B0927F34586}" destId="{B1FFA88D-7F6F-4DA6-A327-536E0955C5F6}" srcOrd="2" destOrd="0" presId="urn:microsoft.com/office/officeart/2005/8/layout/hProcess6"/>
    <dgm:cxn modelId="{EDDA55DC-D34B-402A-9E7A-E9DE3990DF06}"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dirty="0" smtClean="0">
              <a:effectLst/>
            </a:rPr>
            <a:t>Se establecerá </a:t>
          </a:r>
          <a:r>
            <a:rPr lang="es-MX" sz="1800" b="1" dirty="0" smtClean="0">
              <a:effectLst>
                <a:outerShdw blurRad="38100" dist="38100" dir="2700000" algn="tl">
                  <a:srgbClr val="000000">
                    <a:alpha val="43137"/>
                  </a:srgbClr>
                </a:outerShdw>
              </a:effectLst>
            </a:rPr>
            <a:t>una mesa de registro </a:t>
          </a:r>
          <a:r>
            <a:rPr lang="es-MX" sz="1800" b="0" dirty="0" smtClean="0">
              <a:effectLst/>
            </a:rPr>
            <a:t>con las responsables de la organización de la asamblea y titular de SE o personal con Oficialía Electoral</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La ciudadanía asistente </a:t>
          </a:r>
          <a:r>
            <a:rPr lang="es-MX" sz="1800" b="1" dirty="0" smtClean="0">
              <a:effectLst>
                <a:outerShdw blurRad="38100" dist="38100" dir="2700000" algn="tl">
                  <a:srgbClr val="000000">
                    <a:alpha val="43137"/>
                  </a:srgbClr>
                </a:outerShdw>
              </a:effectLst>
            </a:rPr>
            <a:t>llevará credencial para votar o FUAR</a:t>
          </a:r>
          <a:r>
            <a:rPr lang="es-MX" sz="1800" dirty="0" smtClean="0"/>
            <a:t>, se toma por válida siempre y cuando corresponda al Distrito o Municipio</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0" dirty="0" smtClean="0">
              <a:effectLst/>
            </a:rPr>
            <a:t>Se hará un recuento para comprobar </a:t>
          </a:r>
          <a:r>
            <a:rPr lang="es-MX" sz="1800" b="1" dirty="0" smtClean="0">
              <a:effectLst>
                <a:outerShdw blurRad="38100" dist="38100" dir="2700000" algn="tl">
                  <a:srgbClr val="000000">
                    <a:alpha val="43137"/>
                  </a:srgbClr>
                </a:outerShdw>
              </a:effectLst>
            </a:rPr>
            <a:t>la presencia de 0.26% </a:t>
          </a:r>
          <a:r>
            <a:rPr lang="es-MX" sz="1800" b="0" dirty="0" smtClean="0">
              <a:effectLst/>
            </a:rPr>
            <a:t>de la ciudadanía</a:t>
          </a:r>
          <a:endParaRPr lang="es-MX" sz="1800" b="0" dirty="0">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138ED028-DFD0-42C4-BCC0-FCD5029CA2D4}" type="presOf" srcId="{2BF885E6-F774-49A1-807C-684ECFE5DEEE}" destId="{38E496B7-FF54-49C4-8780-59BF33C66863}"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30512357-2230-4458-9775-1B37D1E5EBAF}" type="presOf" srcId="{2BF885E6-F774-49A1-807C-684ECFE5DEEE}" destId="{B1FFA88D-7F6F-4DA6-A327-536E0955C5F6}" srcOrd="1" destOrd="0" presId="urn:microsoft.com/office/officeart/2005/8/layout/hProcess6"/>
    <dgm:cxn modelId="{2622031D-A312-4BFE-BE21-5F65C08CAE8A}" type="presOf" srcId="{2E06D4EF-E293-41CD-8C9A-88729517DC2D}" destId="{C0BFA98B-5CE8-4477-B042-44B7949FD95A}" srcOrd="0" destOrd="0" presId="urn:microsoft.com/office/officeart/2005/8/layout/hProcess6"/>
    <dgm:cxn modelId="{57694152-7754-4F56-94D3-BCBD89C7F1AB}" type="presOf" srcId="{F2F93757-B777-45CC-B337-DE65803CF96A}" destId="{E81579DE-DD74-4CB0-AD99-BF6427E70BCC}" srcOrd="0" destOrd="0" presId="urn:microsoft.com/office/officeart/2005/8/layout/hProcess6"/>
    <dgm:cxn modelId="{DBBEC452-D9F0-4404-BF67-0E06280C1E6B}" type="presOf" srcId="{2DDCD716-3DC4-4205-919E-A4DBB4F12164}" destId="{36B334FD-06A7-4510-91DF-BF12C35A58C4}" srcOrd="0" destOrd="0" presId="urn:microsoft.com/office/officeart/2005/8/layout/hProcess6"/>
    <dgm:cxn modelId="{BD401C71-2761-43FB-88C5-9D914B9ADF49}" srcId="{2E06D4EF-E293-41CD-8C9A-88729517DC2D}" destId="{F2F93757-B777-45CC-B337-DE65803CF96A}" srcOrd="0" destOrd="0" parTransId="{E0E07710-74CA-4B9A-91C8-75AFE7023B4C}" sibTransId="{BDAC7ECC-E218-44D7-AD01-0AA5B8EA4A4E}"/>
    <dgm:cxn modelId="{C248999A-A16F-491D-A80C-B5431623B3B7}" srcId="{E3154901-9351-4E45-84CC-6010F8331240}" destId="{08C88399-C0CA-4980-9304-16E99DD618B1}" srcOrd="0" destOrd="0" parTransId="{7A11F275-4883-4C4F-A789-FDF256783FEE}" sibTransId="{5069D559-B92D-4800-8C3A-51D17D06E3AA}"/>
    <dgm:cxn modelId="{2FC096A2-8667-480A-BCC2-50CC883C7E3F}" type="presOf" srcId="{E3154901-9351-4E45-84CC-6010F8331240}" destId="{ACEA3484-3ED1-41BA-B40C-74A7CF6495F0}" srcOrd="0" destOrd="0" presId="urn:microsoft.com/office/officeart/2005/8/layout/hProcess6"/>
    <dgm:cxn modelId="{27D09906-A608-4453-A46C-5EC30873E3BC}" srcId="{3DDD4A22-6401-4759-95D0-821EF97E0060}" destId="{E3154901-9351-4E45-84CC-6010F8331240}" srcOrd="0" destOrd="0" parTransId="{CC863742-B893-4D70-ABBB-BC00AB973E35}" sibTransId="{6B6E7663-9645-474D-903D-3CA54BC3C3E6}"/>
    <dgm:cxn modelId="{EECD398D-8454-47B3-8F64-7B78703B7116}" srcId="{3DDD4A22-6401-4759-95D0-821EF97E0060}" destId="{2DDCD716-3DC4-4205-919E-A4DBB4F12164}" srcOrd="2" destOrd="0" parTransId="{714DD18F-6554-47B8-9EC0-97E9FDE8C577}" sibTransId="{DF4E335D-3F03-4AEA-BCA3-98FD0CE7DB79}"/>
    <dgm:cxn modelId="{50883F68-F320-4D13-9A79-025B9725C4EC}" type="presOf" srcId="{08C88399-C0CA-4980-9304-16E99DD618B1}" destId="{62F51350-86A9-4082-9632-8B5D63F8168F}" srcOrd="1" destOrd="0" presId="urn:microsoft.com/office/officeart/2005/8/layout/hProcess6"/>
    <dgm:cxn modelId="{8D8AE1F3-779C-41C9-B2D6-4E2F97E3FDA1}" type="presOf" srcId="{F2F93757-B777-45CC-B337-DE65803CF96A}" destId="{C9113A4F-1AF3-4656-A2DD-B98E04A2C0D9}" srcOrd="1" destOrd="0" presId="urn:microsoft.com/office/officeart/2005/8/layout/hProcess6"/>
    <dgm:cxn modelId="{2F52A390-83A4-4305-9C06-4ADBFEA3F8E4}" type="presOf" srcId="{08C88399-C0CA-4980-9304-16E99DD618B1}" destId="{2C2D8DFF-6DA4-4DDC-8182-DE3ECAC0C79C}" srcOrd="0" destOrd="0" presId="urn:microsoft.com/office/officeart/2005/8/layout/hProcess6"/>
    <dgm:cxn modelId="{C2EADE81-AFBD-4FCE-8EB8-8F0E5D5CFB9E}" type="presOf" srcId="{3DDD4A22-6401-4759-95D0-821EF97E0060}" destId="{60AFA5BC-2708-4717-9127-1CFFBBA8C244}"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1AF58037-7827-4F83-9BEE-2DBAF933214C}" type="presParOf" srcId="{60AFA5BC-2708-4717-9127-1CFFBBA8C244}" destId="{11A66DA1-3D9F-40FD-AB1A-BAC47B25B83E}" srcOrd="0" destOrd="0" presId="urn:microsoft.com/office/officeart/2005/8/layout/hProcess6"/>
    <dgm:cxn modelId="{18349C39-F68E-4D10-A077-77EB31F8D241}" type="presParOf" srcId="{11A66DA1-3D9F-40FD-AB1A-BAC47B25B83E}" destId="{58A2F153-A1CE-403B-AE2C-40E1AAF635C7}" srcOrd="0" destOrd="0" presId="urn:microsoft.com/office/officeart/2005/8/layout/hProcess6"/>
    <dgm:cxn modelId="{3CCD7340-8CA6-45AE-9803-1BBE5002198A}" type="presParOf" srcId="{11A66DA1-3D9F-40FD-AB1A-BAC47B25B83E}" destId="{2C2D8DFF-6DA4-4DDC-8182-DE3ECAC0C79C}" srcOrd="1" destOrd="0" presId="urn:microsoft.com/office/officeart/2005/8/layout/hProcess6"/>
    <dgm:cxn modelId="{5CF4C1B1-C1C8-40F6-81A3-366F14FB92A1}" type="presParOf" srcId="{11A66DA1-3D9F-40FD-AB1A-BAC47B25B83E}" destId="{62F51350-86A9-4082-9632-8B5D63F8168F}" srcOrd="2" destOrd="0" presId="urn:microsoft.com/office/officeart/2005/8/layout/hProcess6"/>
    <dgm:cxn modelId="{81C6B2D6-FBF1-4615-8C68-F1628553CD56}" type="presParOf" srcId="{11A66DA1-3D9F-40FD-AB1A-BAC47B25B83E}" destId="{ACEA3484-3ED1-41BA-B40C-74A7CF6495F0}" srcOrd="3" destOrd="0" presId="urn:microsoft.com/office/officeart/2005/8/layout/hProcess6"/>
    <dgm:cxn modelId="{C02E0C5B-8B53-4316-B2F2-68F162A99BB8}" type="presParOf" srcId="{60AFA5BC-2708-4717-9127-1CFFBBA8C244}" destId="{E58B91B3-AFB8-4285-AB96-2217DC1E39CC}" srcOrd="1" destOrd="0" presId="urn:microsoft.com/office/officeart/2005/8/layout/hProcess6"/>
    <dgm:cxn modelId="{C156155A-D6BB-420D-8A3A-92AF5A6FCAC1}" type="presParOf" srcId="{60AFA5BC-2708-4717-9127-1CFFBBA8C244}" destId="{69EB5DDC-6E3F-4B66-9D13-3BA786A474C4}" srcOrd="2" destOrd="0" presId="urn:microsoft.com/office/officeart/2005/8/layout/hProcess6"/>
    <dgm:cxn modelId="{7AFA77E5-AF19-4EBA-8283-9DCCE5CBA22F}" type="presParOf" srcId="{69EB5DDC-6E3F-4B66-9D13-3BA786A474C4}" destId="{BDE7F417-083D-433A-BCCB-E6AD75061E58}" srcOrd="0" destOrd="0" presId="urn:microsoft.com/office/officeart/2005/8/layout/hProcess6"/>
    <dgm:cxn modelId="{86E10CAE-E20D-4B41-A9DD-9CF920DB94C7}" type="presParOf" srcId="{69EB5DDC-6E3F-4B66-9D13-3BA786A474C4}" destId="{E81579DE-DD74-4CB0-AD99-BF6427E70BCC}" srcOrd="1" destOrd="0" presId="urn:microsoft.com/office/officeart/2005/8/layout/hProcess6"/>
    <dgm:cxn modelId="{696C60A0-B312-47F7-A565-D050684322D3}" type="presParOf" srcId="{69EB5DDC-6E3F-4B66-9D13-3BA786A474C4}" destId="{C9113A4F-1AF3-4656-A2DD-B98E04A2C0D9}" srcOrd="2" destOrd="0" presId="urn:microsoft.com/office/officeart/2005/8/layout/hProcess6"/>
    <dgm:cxn modelId="{9FE17C1E-3FAD-435E-B9CB-F76E4EE6BEE1}" type="presParOf" srcId="{69EB5DDC-6E3F-4B66-9D13-3BA786A474C4}" destId="{C0BFA98B-5CE8-4477-B042-44B7949FD95A}" srcOrd="3" destOrd="0" presId="urn:microsoft.com/office/officeart/2005/8/layout/hProcess6"/>
    <dgm:cxn modelId="{DCA80736-139E-43B9-84B4-B3B928A140E7}" type="presParOf" srcId="{60AFA5BC-2708-4717-9127-1CFFBBA8C244}" destId="{86DA4756-E9D1-4669-A75C-F21F3C3250E9}" srcOrd="3" destOrd="0" presId="urn:microsoft.com/office/officeart/2005/8/layout/hProcess6"/>
    <dgm:cxn modelId="{66AC4FF2-3AC4-49AE-BBF5-E0FA313BE121}" type="presParOf" srcId="{60AFA5BC-2708-4717-9127-1CFFBBA8C244}" destId="{F0EC63EE-CA74-40F4-A2EC-8B0927F34586}" srcOrd="4" destOrd="0" presId="urn:microsoft.com/office/officeart/2005/8/layout/hProcess6"/>
    <dgm:cxn modelId="{D8F7226E-6026-4A97-A84E-C3F23DC302D7}" type="presParOf" srcId="{F0EC63EE-CA74-40F4-A2EC-8B0927F34586}" destId="{7B1266AC-0713-4036-AA06-74BD61C2F740}" srcOrd="0" destOrd="0" presId="urn:microsoft.com/office/officeart/2005/8/layout/hProcess6"/>
    <dgm:cxn modelId="{2D52F8D9-7DCF-4832-A4EB-1A25D87BE8A6}" type="presParOf" srcId="{F0EC63EE-CA74-40F4-A2EC-8B0927F34586}" destId="{38E496B7-FF54-49C4-8780-59BF33C66863}" srcOrd="1" destOrd="0" presId="urn:microsoft.com/office/officeart/2005/8/layout/hProcess6"/>
    <dgm:cxn modelId="{6DC0A1C7-2783-4E37-9D2B-68FE6E925318}" type="presParOf" srcId="{F0EC63EE-CA74-40F4-A2EC-8B0927F34586}" destId="{B1FFA88D-7F6F-4DA6-A327-536E0955C5F6}" srcOrd="2" destOrd="0" presId="urn:microsoft.com/office/officeart/2005/8/layout/hProcess6"/>
    <dgm:cxn modelId="{8FDCED17-A0D7-4A31-8775-AA73CF504195}"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dirty="0" smtClean="0">
              <a:effectLst/>
            </a:rPr>
            <a:t>Si se observa que no cumple con el 0.26% de la ciudadanía, la asamblea </a:t>
          </a:r>
          <a:r>
            <a:rPr lang="es-MX" sz="1800" b="1" dirty="0" smtClean="0">
              <a:effectLst>
                <a:outerShdw blurRad="38100" dist="38100" dir="2700000" algn="tl">
                  <a:srgbClr val="000000">
                    <a:alpha val="43137"/>
                  </a:srgbClr>
                </a:outerShdw>
              </a:effectLst>
            </a:rPr>
            <a:t>se tendrá por no válida</a:t>
          </a:r>
          <a:endParaRPr lang="es-MX" sz="1800" b="1" dirty="0">
            <a:effectLst>
              <a:outerShdw blurRad="38100" dist="38100" dir="2700000" algn="tl">
                <a:srgbClr val="000000">
                  <a:alpha val="43137"/>
                </a:srgbClr>
              </a:outerShdw>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Como consecuencia</a:t>
          </a:r>
          <a:r>
            <a:rPr lang="es-MX" sz="1800" b="1" dirty="0" smtClean="0">
              <a:effectLst>
                <a:outerShdw blurRad="38100" dist="38100" dir="2700000" algn="tl">
                  <a:srgbClr val="000000">
                    <a:alpha val="43137"/>
                  </a:srgbClr>
                </a:outerShdw>
              </a:effectLst>
            </a:rPr>
            <a:t>, no podrá ser considerado para el cómputo de los dos tercios </a:t>
          </a:r>
          <a:r>
            <a:rPr lang="es-MX" sz="1800" dirty="0" smtClean="0"/>
            <a:t>requeridos de Distritos o Municipios</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600" b="0" dirty="0" smtClean="0">
              <a:effectLst/>
            </a:rPr>
            <a:t>Declarada la presencia del 0.26% por el titular de la SE o personal con oficialía electoral, se informa a la responsable de la Organización  </a:t>
          </a:r>
          <a:r>
            <a:rPr lang="es-MX" sz="1600" b="1" dirty="0" smtClean="0">
              <a:effectLst>
                <a:outerShdw blurRad="38100" dist="38100" dir="2700000" algn="tl">
                  <a:srgbClr val="000000">
                    <a:alpha val="43137"/>
                  </a:srgbClr>
                </a:outerShdw>
              </a:effectLst>
            </a:rPr>
            <a:t>para proceder a la declaratoria de instalación y desahogo de puntos del orden del día restantes</a:t>
          </a:r>
          <a:endParaRPr lang="es-MX" sz="16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C248999A-A16F-491D-A80C-B5431623B3B7}" srcId="{E3154901-9351-4E45-84CC-6010F8331240}" destId="{08C88399-C0CA-4980-9304-16E99DD618B1}" srcOrd="0" destOrd="0" parTransId="{7A11F275-4883-4C4F-A789-FDF256783FEE}" sibTransId="{5069D559-B92D-4800-8C3A-51D17D06E3AA}"/>
    <dgm:cxn modelId="{06B4928B-6CED-4534-BBED-F43519B25F10}" type="presOf" srcId="{E3154901-9351-4E45-84CC-6010F8331240}" destId="{ACEA3484-3ED1-41BA-B40C-74A7CF6495F0}" srcOrd="0" destOrd="0" presId="urn:microsoft.com/office/officeart/2005/8/layout/hProcess6"/>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B357FC2F-F0E2-4851-B189-AEA404C7E1E2}" srcId="{2DDCD716-3DC4-4205-919E-A4DBB4F12164}" destId="{2BF885E6-F774-49A1-807C-684ECFE5DEEE}" srcOrd="0" destOrd="0" parTransId="{0089BD96-F54E-4206-B777-FAA255689D60}" sibTransId="{2BC496B5-15EF-455E-BE88-3FF0DD5C4725}"/>
    <dgm:cxn modelId="{027160EE-7990-4F98-9500-DC5AE7072C8F}" type="presOf" srcId="{2E06D4EF-E293-41CD-8C9A-88729517DC2D}" destId="{C0BFA98B-5CE8-4477-B042-44B7949FD95A}" srcOrd="0" destOrd="0" presId="urn:microsoft.com/office/officeart/2005/8/layout/hProcess6"/>
    <dgm:cxn modelId="{8EC4A0FB-5C2C-45E5-A264-A9D058B68C42}" type="presOf" srcId="{2BF885E6-F774-49A1-807C-684ECFE5DEEE}" destId="{B1FFA88D-7F6F-4DA6-A327-536E0955C5F6}" srcOrd="1" destOrd="0" presId="urn:microsoft.com/office/officeart/2005/8/layout/hProcess6"/>
    <dgm:cxn modelId="{F7681E59-A9B0-4097-AB9B-0BB333AA06A3}" type="presOf" srcId="{3DDD4A22-6401-4759-95D0-821EF97E0060}" destId="{60AFA5BC-2708-4717-9127-1CFFBBA8C244}" srcOrd="0"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EC7185AD-F118-4105-BF34-8D65C1337871}" type="presOf" srcId="{F2F93757-B777-45CC-B337-DE65803CF96A}" destId="{C9113A4F-1AF3-4656-A2DD-B98E04A2C0D9}" srcOrd="1"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0BFDA474-D255-4823-9939-665998A6A4E8}" type="presOf" srcId="{2BF885E6-F774-49A1-807C-684ECFE5DEEE}" destId="{38E496B7-FF54-49C4-8780-59BF33C66863}" srcOrd="0" destOrd="0" presId="urn:microsoft.com/office/officeart/2005/8/layout/hProcess6"/>
    <dgm:cxn modelId="{1C43103A-F1E0-4E10-84F3-FBEAC0AA8D29}" type="presOf" srcId="{08C88399-C0CA-4980-9304-16E99DD618B1}" destId="{2C2D8DFF-6DA4-4DDC-8182-DE3ECAC0C79C}" srcOrd="0" destOrd="0" presId="urn:microsoft.com/office/officeart/2005/8/layout/hProcess6"/>
    <dgm:cxn modelId="{B4A07218-A2F8-4248-93B8-17C233363D3B}" type="presOf" srcId="{2DDCD716-3DC4-4205-919E-A4DBB4F12164}" destId="{36B334FD-06A7-4510-91DF-BF12C35A58C4}" srcOrd="0" destOrd="0" presId="urn:microsoft.com/office/officeart/2005/8/layout/hProcess6"/>
    <dgm:cxn modelId="{F7777E15-ABE4-4888-A4C2-507D8CA19BA3}" type="presOf" srcId="{F2F93757-B777-45CC-B337-DE65803CF96A}" destId="{E81579DE-DD74-4CB0-AD99-BF6427E70BCC}" srcOrd="0" destOrd="0" presId="urn:microsoft.com/office/officeart/2005/8/layout/hProcess6"/>
    <dgm:cxn modelId="{7D771886-91E4-49CD-B844-399DC68BA493}" type="presOf" srcId="{08C88399-C0CA-4980-9304-16E99DD618B1}" destId="{62F51350-86A9-4082-9632-8B5D63F8168F}" srcOrd="1" destOrd="0" presId="urn:microsoft.com/office/officeart/2005/8/layout/hProcess6"/>
    <dgm:cxn modelId="{526EF466-5305-46C5-B27B-C2DABE96C680}" type="presParOf" srcId="{60AFA5BC-2708-4717-9127-1CFFBBA8C244}" destId="{11A66DA1-3D9F-40FD-AB1A-BAC47B25B83E}" srcOrd="0" destOrd="0" presId="urn:microsoft.com/office/officeart/2005/8/layout/hProcess6"/>
    <dgm:cxn modelId="{5AA3F371-73DB-49F3-A2DD-3B00FB9EE154}" type="presParOf" srcId="{11A66DA1-3D9F-40FD-AB1A-BAC47B25B83E}" destId="{58A2F153-A1CE-403B-AE2C-40E1AAF635C7}" srcOrd="0" destOrd="0" presId="urn:microsoft.com/office/officeart/2005/8/layout/hProcess6"/>
    <dgm:cxn modelId="{EA0C8059-7BF6-46F5-BC33-A190CF7B8910}" type="presParOf" srcId="{11A66DA1-3D9F-40FD-AB1A-BAC47B25B83E}" destId="{2C2D8DFF-6DA4-4DDC-8182-DE3ECAC0C79C}" srcOrd="1" destOrd="0" presId="urn:microsoft.com/office/officeart/2005/8/layout/hProcess6"/>
    <dgm:cxn modelId="{73B8F9CF-52BA-493D-A253-3A4B8E86DD2A}" type="presParOf" srcId="{11A66DA1-3D9F-40FD-AB1A-BAC47B25B83E}" destId="{62F51350-86A9-4082-9632-8B5D63F8168F}" srcOrd="2" destOrd="0" presId="urn:microsoft.com/office/officeart/2005/8/layout/hProcess6"/>
    <dgm:cxn modelId="{6F3B3D82-12D1-4571-8097-7E9280D77D68}" type="presParOf" srcId="{11A66DA1-3D9F-40FD-AB1A-BAC47B25B83E}" destId="{ACEA3484-3ED1-41BA-B40C-74A7CF6495F0}" srcOrd="3" destOrd="0" presId="urn:microsoft.com/office/officeart/2005/8/layout/hProcess6"/>
    <dgm:cxn modelId="{8DB98E60-8005-49CB-A174-80FD586B92ED}" type="presParOf" srcId="{60AFA5BC-2708-4717-9127-1CFFBBA8C244}" destId="{E58B91B3-AFB8-4285-AB96-2217DC1E39CC}" srcOrd="1" destOrd="0" presId="urn:microsoft.com/office/officeart/2005/8/layout/hProcess6"/>
    <dgm:cxn modelId="{38FBD44A-39C1-4B87-88F5-16E769751462}" type="presParOf" srcId="{60AFA5BC-2708-4717-9127-1CFFBBA8C244}" destId="{69EB5DDC-6E3F-4B66-9D13-3BA786A474C4}" srcOrd="2" destOrd="0" presId="urn:microsoft.com/office/officeart/2005/8/layout/hProcess6"/>
    <dgm:cxn modelId="{46AC2BC8-C2B6-41AB-BC59-A23ED26D6CA9}" type="presParOf" srcId="{69EB5DDC-6E3F-4B66-9D13-3BA786A474C4}" destId="{BDE7F417-083D-433A-BCCB-E6AD75061E58}" srcOrd="0" destOrd="0" presId="urn:microsoft.com/office/officeart/2005/8/layout/hProcess6"/>
    <dgm:cxn modelId="{30C32D54-3990-436B-B644-FD7DAC51BBC6}" type="presParOf" srcId="{69EB5DDC-6E3F-4B66-9D13-3BA786A474C4}" destId="{E81579DE-DD74-4CB0-AD99-BF6427E70BCC}" srcOrd="1" destOrd="0" presId="urn:microsoft.com/office/officeart/2005/8/layout/hProcess6"/>
    <dgm:cxn modelId="{8EDA59F9-90E9-4335-B6DF-A66B28E28CFB}" type="presParOf" srcId="{69EB5DDC-6E3F-4B66-9D13-3BA786A474C4}" destId="{C9113A4F-1AF3-4656-A2DD-B98E04A2C0D9}" srcOrd="2" destOrd="0" presId="urn:microsoft.com/office/officeart/2005/8/layout/hProcess6"/>
    <dgm:cxn modelId="{6447E9BB-430F-4E8F-84F5-109C40413B08}" type="presParOf" srcId="{69EB5DDC-6E3F-4B66-9D13-3BA786A474C4}" destId="{C0BFA98B-5CE8-4477-B042-44B7949FD95A}" srcOrd="3" destOrd="0" presId="urn:microsoft.com/office/officeart/2005/8/layout/hProcess6"/>
    <dgm:cxn modelId="{A44E9233-F9A7-4DE8-90D7-D527A33D96B2}" type="presParOf" srcId="{60AFA5BC-2708-4717-9127-1CFFBBA8C244}" destId="{86DA4756-E9D1-4669-A75C-F21F3C3250E9}" srcOrd="3" destOrd="0" presId="urn:microsoft.com/office/officeart/2005/8/layout/hProcess6"/>
    <dgm:cxn modelId="{759EC016-0E8B-4295-850C-FB347CF86F1B}" type="presParOf" srcId="{60AFA5BC-2708-4717-9127-1CFFBBA8C244}" destId="{F0EC63EE-CA74-40F4-A2EC-8B0927F34586}" srcOrd="4" destOrd="0" presId="urn:microsoft.com/office/officeart/2005/8/layout/hProcess6"/>
    <dgm:cxn modelId="{5604741A-8AB5-404E-8874-F45ED95E6E9E}" type="presParOf" srcId="{F0EC63EE-CA74-40F4-A2EC-8B0927F34586}" destId="{7B1266AC-0713-4036-AA06-74BD61C2F740}" srcOrd="0" destOrd="0" presId="urn:microsoft.com/office/officeart/2005/8/layout/hProcess6"/>
    <dgm:cxn modelId="{91B34307-AC5D-4343-BF4E-FF23D545ED77}" type="presParOf" srcId="{F0EC63EE-CA74-40F4-A2EC-8B0927F34586}" destId="{38E496B7-FF54-49C4-8780-59BF33C66863}" srcOrd="1" destOrd="0" presId="urn:microsoft.com/office/officeart/2005/8/layout/hProcess6"/>
    <dgm:cxn modelId="{2A8D36EF-0C68-45FA-AFE6-A15DF70A26EF}" type="presParOf" srcId="{F0EC63EE-CA74-40F4-A2EC-8B0927F34586}" destId="{B1FFA88D-7F6F-4DA6-A327-536E0955C5F6}" srcOrd="2" destOrd="0" presId="urn:microsoft.com/office/officeart/2005/8/layout/hProcess6"/>
    <dgm:cxn modelId="{E7C5023A-F911-4AD9-9DAF-40D991C269C3}"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dirty="0" smtClean="0">
              <a:effectLst/>
            </a:rPr>
            <a:t>Habrá un plazo de </a:t>
          </a:r>
          <a:r>
            <a:rPr lang="es-MX" sz="1800" b="1" dirty="0" smtClean="0">
              <a:effectLst>
                <a:outerShdw blurRad="38100" dist="38100" dir="2700000" algn="tl">
                  <a:srgbClr val="000000">
                    <a:alpha val="43137"/>
                  </a:srgbClr>
                </a:outerShdw>
              </a:effectLst>
            </a:rPr>
            <a:t>tolerancia de 15 minutos </a:t>
          </a:r>
          <a:r>
            <a:rPr lang="es-MX" sz="1800" b="0" dirty="0" smtClean="0">
              <a:effectLst/>
            </a:rPr>
            <a:t>para el inicio de la asamblea Distrital o Municipal</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Las organizaciones deben brindar facilidades a funcionarios asistentes, proporcionando </a:t>
          </a:r>
          <a:r>
            <a:rPr lang="es-MX" sz="1800" b="1" dirty="0" smtClean="0">
              <a:effectLst>
                <a:outerShdw blurRad="38100" dist="38100" dir="2700000" algn="tl">
                  <a:srgbClr val="000000">
                    <a:alpha val="43137"/>
                  </a:srgbClr>
                </a:outerShdw>
              </a:effectLst>
            </a:rPr>
            <a:t>insumos, equipo y mobiliario </a:t>
          </a:r>
          <a:r>
            <a:rPr lang="es-MX" sz="1800" dirty="0" smtClean="0"/>
            <a:t>para las asambleas</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600" b="0" dirty="0" smtClean="0">
              <a:effectLst/>
            </a:rPr>
            <a:t>También deben </a:t>
          </a:r>
          <a:r>
            <a:rPr lang="es-MX" sz="1600" b="1" dirty="0" smtClean="0">
              <a:effectLst>
                <a:outerShdw blurRad="38100" dist="38100" dir="2700000" algn="tl">
                  <a:srgbClr val="000000">
                    <a:alpha val="43137"/>
                  </a:srgbClr>
                </a:outerShdw>
              </a:effectLst>
            </a:rPr>
            <a:t>tramitar los permisos </a:t>
          </a:r>
          <a:r>
            <a:rPr lang="es-MX" sz="1600" b="0" dirty="0" smtClean="0">
              <a:effectLst/>
            </a:rPr>
            <a:t>de los lugares en los que se harán las asambleas, incluyendo los de </a:t>
          </a:r>
          <a:r>
            <a:rPr lang="es-MX" sz="1600" b="1" dirty="0" smtClean="0">
              <a:effectLst>
                <a:outerShdw blurRad="38100" dist="38100" dir="2700000" algn="tl">
                  <a:srgbClr val="000000">
                    <a:alpha val="43137"/>
                  </a:srgbClr>
                </a:outerShdw>
              </a:effectLst>
            </a:rPr>
            <a:t>protección civil</a:t>
          </a:r>
          <a:endParaRPr lang="es-MX" sz="16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D484F447-3B04-4CEF-99C6-7E9A46D44B55}" type="presOf" srcId="{E3154901-9351-4E45-84CC-6010F8331240}" destId="{ACEA3484-3ED1-41BA-B40C-74A7CF6495F0}" srcOrd="0" destOrd="0" presId="urn:microsoft.com/office/officeart/2005/8/layout/hProcess6"/>
    <dgm:cxn modelId="{BB28F3C3-0FC1-4D7E-8DF9-D59998286BEB}" type="presOf" srcId="{2BF885E6-F774-49A1-807C-684ECFE5DEEE}" destId="{B1FFA88D-7F6F-4DA6-A327-536E0955C5F6}" srcOrd="1"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DB1EE6FC-D8A3-4571-9ABF-AA662ACEE680}" type="presOf" srcId="{F2F93757-B777-45CC-B337-DE65803CF96A}" destId="{E81579DE-DD74-4CB0-AD99-BF6427E70BCC}" srcOrd="0" destOrd="0" presId="urn:microsoft.com/office/officeart/2005/8/layout/hProcess6"/>
    <dgm:cxn modelId="{6C8CFE5B-6AE4-4876-A6D9-AA32E76A915F}" type="presOf" srcId="{3DDD4A22-6401-4759-95D0-821EF97E0060}" destId="{60AFA5BC-2708-4717-9127-1CFFBBA8C244}" srcOrd="0" destOrd="0" presId="urn:microsoft.com/office/officeart/2005/8/layout/hProcess6"/>
    <dgm:cxn modelId="{5D8CCBD8-35DC-47A7-A798-6616BC7502F2}" type="presOf" srcId="{08C88399-C0CA-4980-9304-16E99DD618B1}" destId="{62F51350-86A9-4082-9632-8B5D63F8168F}" srcOrd="1" destOrd="0" presId="urn:microsoft.com/office/officeart/2005/8/layout/hProcess6"/>
    <dgm:cxn modelId="{1B43EBDD-5520-414A-AF74-3BC7B9180C26}" type="presOf" srcId="{2BF885E6-F774-49A1-807C-684ECFE5DEEE}" destId="{38E496B7-FF54-49C4-8780-59BF33C66863}" srcOrd="0"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7DBA4E85-F9FA-4FEA-AC2D-F6ABFCA5A2E8}" srcId="{3DDD4A22-6401-4759-95D0-821EF97E0060}" destId="{2E06D4EF-E293-41CD-8C9A-88729517DC2D}" srcOrd="1" destOrd="0" parTransId="{98EFEF03-9972-45DC-977A-1F03F0CCBF26}" sibTransId="{D95617D7-1456-45B5-89BE-D3A760C5CD43}"/>
    <dgm:cxn modelId="{E493B325-7E30-4A15-A6D9-DC14CD467EBD}" type="presOf" srcId="{F2F93757-B777-45CC-B337-DE65803CF96A}" destId="{C9113A4F-1AF3-4656-A2DD-B98E04A2C0D9}" srcOrd="1" destOrd="0" presId="urn:microsoft.com/office/officeart/2005/8/layout/hProcess6"/>
    <dgm:cxn modelId="{6445DE65-75B2-4084-BC2D-E153F9902C54}" type="presOf" srcId="{08C88399-C0CA-4980-9304-16E99DD618B1}" destId="{2C2D8DFF-6DA4-4DDC-8182-DE3ECAC0C79C}" srcOrd="0" destOrd="0" presId="urn:microsoft.com/office/officeart/2005/8/layout/hProcess6"/>
    <dgm:cxn modelId="{CB5D35EC-A254-49BE-A49A-1D1286079BF0}" type="presOf" srcId="{2E06D4EF-E293-41CD-8C9A-88729517DC2D}" destId="{C0BFA98B-5CE8-4477-B042-44B7949FD95A}" srcOrd="0" destOrd="0" presId="urn:microsoft.com/office/officeart/2005/8/layout/hProcess6"/>
    <dgm:cxn modelId="{1DBA0710-A8D7-4287-AA6A-E46DFAF5AB25}" type="presOf" srcId="{2DDCD716-3DC4-4205-919E-A4DBB4F12164}" destId="{36B334FD-06A7-4510-91DF-BF12C35A58C4}" srcOrd="0" destOrd="0" presId="urn:microsoft.com/office/officeart/2005/8/layout/hProcess6"/>
    <dgm:cxn modelId="{C10998AA-A224-454A-9115-A0CFA9C40E8E}" type="presParOf" srcId="{60AFA5BC-2708-4717-9127-1CFFBBA8C244}" destId="{11A66DA1-3D9F-40FD-AB1A-BAC47B25B83E}" srcOrd="0" destOrd="0" presId="urn:microsoft.com/office/officeart/2005/8/layout/hProcess6"/>
    <dgm:cxn modelId="{827E1AE2-0119-4793-8DE5-83D43D89822A}" type="presParOf" srcId="{11A66DA1-3D9F-40FD-AB1A-BAC47B25B83E}" destId="{58A2F153-A1CE-403B-AE2C-40E1AAF635C7}" srcOrd="0" destOrd="0" presId="urn:microsoft.com/office/officeart/2005/8/layout/hProcess6"/>
    <dgm:cxn modelId="{37EC500A-5716-4829-8942-0264F24F780B}" type="presParOf" srcId="{11A66DA1-3D9F-40FD-AB1A-BAC47B25B83E}" destId="{2C2D8DFF-6DA4-4DDC-8182-DE3ECAC0C79C}" srcOrd="1" destOrd="0" presId="urn:microsoft.com/office/officeart/2005/8/layout/hProcess6"/>
    <dgm:cxn modelId="{4DD2F713-A404-45F0-B1F4-03B5124FC09D}" type="presParOf" srcId="{11A66DA1-3D9F-40FD-AB1A-BAC47B25B83E}" destId="{62F51350-86A9-4082-9632-8B5D63F8168F}" srcOrd="2" destOrd="0" presId="urn:microsoft.com/office/officeart/2005/8/layout/hProcess6"/>
    <dgm:cxn modelId="{852EAB98-3866-4974-8547-687166C86CFD}" type="presParOf" srcId="{11A66DA1-3D9F-40FD-AB1A-BAC47B25B83E}" destId="{ACEA3484-3ED1-41BA-B40C-74A7CF6495F0}" srcOrd="3" destOrd="0" presId="urn:microsoft.com/office/officeart/2005/8/layout/hProcess6"/>
    <dgm:cxn modelId="{3DEF0D06-9E5C-492D-9002-9BDAB9F11DFE}" type="presParOf" srcId="{60AFA5BC-2708-4717-9127-1CFFBBA8C244}" destId="{E58B91B3-AFB8-4285-AB96-2217DC1E39CC}" srcOrd="1" destOrd="0" presId="urn:microsoft.com/office/officeart/2005/8/layout/hProcess6"/>
    <dgm:cxn modelId="{B557AC0A-3456-47B5-989C-59F91B72D968}" type="presParOf" srcId="{60AFA5BC-2708-4717-9127-1CFFBBA8C244}" destId="{69EB5DDC-6E3F-4B66-9D13-3BA786A474C4}" srcOrd="2" destOrd="0" presId="urn:microsoft.com/office/officeart/2005/8/layout/hProcess6"/>
    <dgm:cxn modelId="{F6783243-1466-43F5-B8B5-20D07B73176B}" type="presParOf" srcId="{69EB5DDC-6E3F-4B66-9D13-3BA786A474C4}" destId="{BDE7F417-083D-433A-BCCB-E6AD75061E58}" srcOrd="0" destOrd="0" presId="urn:microsoft.com/office/officeart/2005/8/layout/hProcess6"/>
    <dgm:cxn modelId="{075ACF7C-8FC3-46DF-9404-002EBF343FAF}" type="presParOf" srcId="{69EB5DDC-6E3F-4B66-9D13-3BA786A474C4}" destId="{E81579DE-DD74-4CB0-AD99-BF6427E70BCC}" srcOrd="1" destOrd="0" presId="urn:microsoft.com/office/officeart/2005/8/layout/hProcess6"/>
    <dgm:cxn modelId="{D034A75D-75BC-4B94-90FF-7CF4F31DFB75}" type="presParOf" srcId="{69EB5DDC-6E3F-4B66-9D13-3BA786A474C4}" destId="{C9113A4F-1AF3-4656-A2DD-B98E04A2C0D9}" srcOrd="2" destOrd="0" presId="urn:microsoft.com/office/officeart/2005/8/layout/hProcess6"/>
    <dgm:cxn modelId="{36B6796D-1D82-4357-A658-C157AC745AEA}" type="presParOf" srcId="{69EB5DDC-6E3F-4B66-9D13-3BA786A474C4}" destId="{C0BFA98B-5CE8-4477-B042-44B7949FD95A}" srcOrd="3" destOrd="0" presId="urn:microsoft.com/office/officeart/2005/8/layout/hProcess6"/>
    <dgm:cxn modelId="{7DA450C2-D191-465F-98A9-FCCA8CDD2E27}" type="presParOf" srcId="{60AFA5BC-2708-4717-9127-1CFFBBA8C244}" destId="{86DA4756-E9D1-4669-A75C-F21F3C3250E9}" srcOrd="3" destOrd="0" presId="urn:microsoft.com/office/officeart/2005/8/layout/hProcess6"/>
    <dgm:cxn modelId="{A38EB2DC-5A1B-4983-81A3-273CD8EAFD15}" type="presParOf" srcId="{60AFA5BC-2708-4717-9127-1CFFBBA8C244}" destId="{F0EC63EE-CA74-40F4-A2EC-8B0927F34586}" srcOrd="4" destOrd="0" presId="urn:microsoft.com/office/officeart/2005/8/layout/hProcess6"/>
    <dgm:cxn modelId="{74D39D0E-C8ED-45D7-9D9E-9C254FF8B9B4}" type="presParOf" srcId="{F0EC63EE-CA74-40F4-A2EC-8B0927F34586}" destId="{7B1266AC-0713-4036-AA06-74BD61C2F740}" srcOrd="0" destOrd="0" presId="urn:microsoft.com/office/officeart/2005/8/layout/hProcess6"/>
    <dgm:cxn modelId="{B6C77B53-1B09-4AED-8D3D-B0882ABA3F4C}" type="presParOf" srcId="{F0EC63EE-CA74-40F4-A2EC-8B0927F34586}" destId="{38E496B7-FF54-49C4-8780-59BF33C66863}" srcOrd="1" destOrd="0" presId="urn:microsoft.com/office/officeart/2005/8/layout/hProcess6"/>
    <dgm:cxn modelId="{DE227D0E-6FDA-49F2-8C02-E17B4AFC569C}" type="presParOf" srcId="{F0EC63EE-CA74-40F4-A2EC-8B0927F34586}" destId="{B1FFA88D-7F6F-4DA6-A327-536E0955C5F6}" srcOrd="2" destOrd="0" presId="urn:microsoft.com/office/officeart/2005/8/layout/hProcess6"/>
    <dgm:cxn modelId="{506ADED1-5199-47FF-92B8-45215139239A}"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1" dirty="0" smtClean="0">
              <a:effectLst>
                <a:outerShdw blurRad="38100" dist="38100" dir="2700000" algn="tl">
                  <a:srgbClr val="000000">
                    <a:alpha val="43137"/>
                  </a:srgbClr>
                </a:outerShdw>
              </a:effectLst>
            </a:rPr>
            <a:t>La seguridad </a:t>
          </a:r>
          <a:r>
            <a:rPr lang="es-MX" sz="1800" b="0" dirty="0" smtClean="0">
              <a:effectLst/>
            </a:rPr>
            <a:t>del personal del IMPEPAC y la ciudadanía </a:t>
          </a:r>
          <a:r>
            <a:rPr lang="es-MX" sz="1800" b="1" dirty="0" smtClean="0">
              <a:effectLst>
                <a:outerShdw blurRad="38100" dist="38100" dir="2700000" algn="tl">
                  <a:srgbClr val="000000">
                    <a:alpha val="43137"/>
                  </a:srgbClr>
                </a:outerShdw>
              </a:effectLst>
            </a:rPr>
            <a:t>será responsabilidad de las Organizaciones </a:t>
          </a:r>
          <a:r>
            <a:rPr lang="es-MX" sz="1800" b="0" dirty="0" smtClean="0">
              <a:effectLst/>
            </a:rPr>
            <a:t>de la Ciudanía</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En caso fortuito o de fuerza mayor, desorden o alteración de la paz se cancela la asamblea levantando oficialía electoral</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1" dirty="0" smtClean="0">
              <a:effectLst>
                <a:outerShdw blurRad="38100" dist="38100" dir="2700000" algn="tl">
                  <a:srgbClr val="000000">
                    <a:alpha val="43137"/>
                  </a:srgbClr>
                </a:outerShdw>
              </a:effectLst>
            </a:rPr>
            <a:t>En caso de que </a:t>
          </a:r>
          <a:r>
            <a:rPr lang="es-MX" sz="1800" b="0" dirty="0" smtClean="0">
              <a:effectLst/>
            </a:rPr>
            <a:t>las personas de la Organización </a:t>
          </a:r>
          <a:r>
            <a:rPr lang="es-MX" sz="1800" b="1" dirty="0" smtClean="0">
              <a:effectLst>
                <a:outerShdw blurRad="38100" dist="38100" dir="2700000" algn="tl">
                  <a:srgbClr val="000000">
                    <a:alpha val="43137"/>
                  </a:srgbClr>
                </a:outerShdw>
              </a:effectLst>
            </a:rPr>
            <a:t>no asistan </a:t>
          </a:r>
          <a:r>
            <a:rPr lang="es-MX" sz="1800" b="0" dirty="0" smtClean="0">
              <a:effectLst/>
            </a:rPr>
            <a:t>en la fecha y hora señaladas, </a:t>
          </a:r>
          <a:r>
            <a:rPr lang="es-MX" sz="1800" b="1" dirty="0" smtClean="0">
              <a:effectLst>
                <a:outerShdw blurRad="38100" dist="38100" dir="2700000" algn="tl">
                  <a:srgbClr val="000000">
                    <a:alpha val="43137"/>
                  </a:srgbClr>
                </a:outerShdw>
              </a:effectLst>
            </a:rPr>
            <a:t>deberán realizar el reembolso del costo</a:t>
          </a:r>
          <a:r>
            <a:rPr lang="es-MX" sz="1800" b="0" dirty="0" smtClean="0">
              <a:effectLst/>
            </a:rPr>
            <a:t> de la certificación al IMPEPAC</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68D93067-E106-4632-9D2A-8898496C1C95}" type="presOf" srcId="{2BF885E6-F774-49A1-807C-684ECFE5DEEE}" destId="{38E496B7-FF54-49C4-8780-59BF33C66863}" srcOrd="0" destOrd="0" presId="urn:microsoft.com/office/officeart/2005/8/layout/hProcess6"/>
    <dgm:cxn modelId="{B9FFC859-172A-4C3B-93B4-510CEB7D9DF7}" type="presOf" srcId="{2BF885E6-F774-49A1-807C-684ECFE5DEEE}" destId="{B1FFA88D-7F6F-4DA6-A327-536E0955C5F6}" srcOrd="1"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B357FC2F-F0E2-4851-B189-AEA404C7E1E2}" srcId="{2DDCD716-3DC4-4205-919E-A4DBB4F12164}" destId="{2BF885E6-F774-49A1-807C-684ECFE5DEEE}" srcOrd="0" destOrd="0" parTransId="{0089BD96-F54E-4206-B777-FAA255689D60}" sibTransId="{2BC496B5-15EF-455E-BE88-3FF0DD5C4725}"/>
    <dgm:cxn modelId="{835EF159-F681-48D8-9ACE-C5E5C2A7DCA9}" type="presOf" srcId="{2E06D4EF-E293-41CD-8C9A-88729517DC2D}" destId="{C0BFA98B-5CE8-4477-B042-44B7949FD95A}" srcOrd="0" destOrd="0" presId="urn:microsoft.com/office/officeart/2005/8/layout/hProcess6"/>
    <dgm:cxn modelId="{EBE7E8BC-6B44-46B2-8132-229F9CE5752A}" type="presOf" srcId="{08C88399-C0CA-4980-9304-16E99DD618B1}" destId="{62F51350-86A9-4082-9632-8B5D63F8168F}"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7DBA4E85-F9FA-4FEA-AC2D-F6ABFCA5A2E8}" srcId="{3DDD4A22-6401-4759-95D0-821EF97E0060}" destId="{2E06D4EF-E293-41CD-8C9A-88729517DC2D}" srcOrd="1" destOrd="0" parTransId="{98EFEF03-9972-45DC-977A-1F03F0CCBF26}" sibTransId="{D95617D7-1456-45B5-89BE-D3A760C5CD43}"/>
    <dgm:cxn modelId="{47AB1019-E238-4AAC-9611-34911CDD21B5}" type="presOf" srcId="{F2F93757-B777-45CC-B337-DE65803CF96A}" destId="{C9113A4F-1AF3-4656-A2DD-B98E04A2C0D9}" srcOrd="1" destOrd="0" presId="urn:microsoft.com/office/officeart/2005/8/layout/hProcess6"/>
    <dgm:cxn modelId="{F2D12E0E-F00E-4310-A08A-AD6336C2B994}" type="presOf" srcId="{F2F93757-B777-45CC-B337-DE65803CF96A}" destId="{E81579DE-DD74-4CB0-AD99-BF6427E70BCC}" srcOrd="0" destOrd="0" presId="urn:microsoft.com/office/officeart/2005/8/layout/hProcess6"/>
    <dgm:cxn modelId="{EE2DE693-2CC4-4D8B-BB0D-ADBA8758FD46}" type="presOf" srcId="{08C88399-C0CA-4980-9304-16E99DD618B1}" destId="{2C2D8DFF-6DA4-4DDC-8182-DE3ECAC0C79C}" srcOrd="0" destOrd="0" presId="urn:microsoft.com/office/officeart/2005/8/layout/hProcess6"/>
    <dgm:cxn modelId="{C898E947-0110-4B96-BCED-0972D0581FF0}" type="presOf" srcId="{3DDD4A22-6401-4759-95D0-821EF97E0060}" destId="{60AFA5BC-2708-4717-9127-1CFFBBA8C244}" srcOrd="0" destOrd="0" presId="urn:microsoft.com/office/officeart/2005/8/layout/hProcess6"/>
    <dgm:cxn modelId="{623B47A6-7D97-4E9C-BAB4-E5A625206A93}" type="presOf" srcId="{E3154901-9351-4E45-84CC-6010F8331240}" destId="{ACEA3484-3ED1-41BA-B40C-74A7CF6495F0}" srcOrd="0" destOrd="0" presId="urn:microsoft.com/office/officeart/2005/8/layout/hProcess6"/>
    <dgm:cxn modelId="{A6D999F9-009B-4411-BE0E-F9790784D4E5}" type="presOf" srcId="{2DDCD716-3DC4-4205-919E-A4DBB4F12164}" destId="{36B334FD-06A7-4510-91DF-BF12C35A58C4}" srcOrd="0" destOrd="0" presId="urn:microsoft.com/office/officeart/2005/8/layout/hProcess6"/>
    <dgm:cxn modelId="{ED8DC40F-87BC-44DB-B0E8-BE8AF4558E01}" type="presParOf" srcId="{60AFA5BC-2708-4717-9127-1CFFBBA8C244}" destId="{11A66DA1-3D9F-40FD-AB1A-BAC47B25B83E}" srcOrd="0" destOrd="0" presId="urn:microsoft.com/office/officeart/2005/8/layout/hProcess6"/>
    <dgm:cxn modelId="{65025281-13B4-4BE8-941A-86A6D2708C25}" type="presParOf" srcId="{11A66DA1-3D9F-40FD-AB1A-BAC47B25B83E}" destId="{58A2F153-A1CE-403B-AE2C-40E1AAF635C7}" srcOrd="0" destOrd="0" presId="urn:microsoft.com/office/officeart/2005/8/layout/hProcess6"/>
    <dgm:cxn modelId="{E24FAB89-C85B-4D20-80B9-05853DCEA580}" type="presParOf" srcId="{11A66DA1-3D9F-40FD-AB1A-BAC47B25B83E}" destId="{2C2D8DFF-6DA4-4DDC-8182-DE3ECAC0C79C}" srcOrd="1" destOrd="0" presId="urn:microsoft.com/office/officeart/2005/8/layout/hProcess6"/>
    <dgm:cxn modelId="{F1729F0F-C5E9-4948-87B8-E950CF79D8E2}" type="presParOf" srcId="{11A66DA1-3D9F-40FD-AB1A-BAC47B25B83E}" destId="{62F51350-86A9-4082-9632-8B5D63F8168F}" srcOrd="2" destOrd="0" presId="urn:microsoft.com/office/officeart/2005/8/layout/hProcess6"/>
    <dgm:cxn modelId="{33211562-8E60-4D9D-AC5F-B2CEA2FA3109}" type="presParOf" srcId="{11A66DA1-3D9F-40FD-AB1A-BAC47B25B83E}" destId="{ACEA3484-3ED1-41BA-B40C-74A7CF6495F0}" srcOrd="3" destOrd="0" presId="urn:microsoft.com/office/officeart/2005/8/layout/hProcess6"/>
    <dgm:cxn modelId="{EC6C3E35-97A3-458F-8003-CE8088D1C9F4}" type="presParOf" srcId="{60AFA5BC-2708-4717-9127-1CFFBBA8C244}" destId="{E58B91B3-AFB8-4285-AB96-2217DC1E39CC}" srcOrd="1" destOrd="0" presId="urn:microsoft.com/office/officeart/2005/8/layout/hProcess6"/>
    <dgm:cxn modelId="{433C4815-6AAB-4F76-B453-AD1E2A0A320F}" type="presParOf" srcId="{60AFA5BC-2708-4717-9127-1CFFBBA8C244}" destId="{69EB5DDC-6E3F-4B66-9D13-3BA786A474C4}" srcOrd="2" destOrd="0" presId="urn:microsoft.com/office/officeart/2005/8/layout/hProcess6"/>
    <dgm:cxn modelId="{DCE0FE46-8DC2-4D69-B330-6711538B9C8A}" type="presParOf" srcId="{69EB5DDC-6E3F-4B66-9D13-3BA786A474C4}" destId="{BDE7F417-083D-433A-BCCB-E6AD75061E58}" srcOrd="0" destOrd="0" presId="urn:microsoft.com/office/officeart/2005/8/layout/hProcess6"/>
    <dgm:cxn modelId="{540BED1A-F18D-4A8C-BFA0-05246AACFF41}" type="presParOf" srcId="{69EB5DDC-6E3F-4B66-9D13-3BA786A474C4}" destId="{E81579DE-DD74-4CB0-AD99-BF6427E70BCC}" srcOrd="1" destOrd="0" presId="urn:microsoft.com/office/officeart/2005/8/layout/hProcess6"/>
    <dgm:cxn modelId="{10EF9E59-8555-4B1B-B411-6E7A70C4536F}" type="presParOf" srcId="{69EB5DDC-6E3F-4B66-9D13-3BA786A474C4}" destId="{C9113A4F-1AF3-4656-A2DD-B98E04A2C0D9}" srcOrd="2" destOrd="0" presId="urn:microsoft.com/office/officeart/2005/8/layout/hProcess6"/>
    <dgm:cxn modelId="{FEDCD507-3C90-4A59-BB9B-8B401783847C}" type="presParOf" srcId="{69EB5DDC-6E3F-4B66-9D13-3BA786A474C4}" destId="{C0BFA98B-5CE8-4477-B042-44B7949FD95A}" srcOrd="3" destOrd="0" presId="urn:microsoft.com/office/officeart/2005/8/layout/hProcess6"/>
    <dgm:cxn modelId="{72C8DB9A-11EF-43D7-A600-844823382857}" type="presParOf" srcId="{60AFA5BC-2708-4717-9127-1CFFBBA8C244}" destId="{86DA4756-E9D1-4669-A75C-F21F3C3250E9}" srcOrd="3" destOrd="0" presId="urn:microsoft.com/office/officeart/2005/8/layout/hProcess6"/>
    <dgm:cxn modelId="{BC5710C7-93FA-4722-82F6-44E6AD8F3045}" type="presParOf" srcId="{60AFA5BC-2708-4717-9127-1CFFBBA8C244}" destId="{F0EC63EE-CA74-40F4-A2EC-8B0927F34586}" srcOrd="4" destOrd="0" presId="urn:microsoft.com/office/officeart/2005/8/layout/hProcess6"/>
    <dgm:cxn modelId="{3FCE64EC-7B47-4E6D-9A92-E7C0760CD200}" type="presParOf" srcId="{F0EC63EE-CA74-40F4-A2EC-8B0927F34586}" destId="{7B1266AC-0713-4036-AA06-74BD61C2F740}" srcOrd="0" destOrd="0" presId="urn:microsoft.com/office/officeart/2005/8/layout/hProcess6"/>
    <dgm:cxn modelId="{A22B185A-FEF4-4846-B305-B007C620CFBF}" type="presParOf" srcId="{F0EC63EE-CA74-40F4-A2EC-8B0927F34586}" destId="{38E496B7-FF54-49C4-8780-59BF33C66863}" srcOrd="1" destOrd="0" presId="urn:microsoft.com/office/officeart/2005/8/layout/hProcess6"/>
    <dgm:cxn modelId="{E2FE0AD3-BCBF-4850-BBA3-DAF89587AAB7}" type="presParOf" srcId="{F0EC63EE-CA74-40F4-A2EC-8B0927F34586}" destId="{B1FFA88D-7F6F-4DA6-A327-536E0955C5F6}" srcOrd="2" destOrd="0" presId="urn:microsoft.com/office/officeart/2005/8/layout/hProcess6"/>
    <dgm:cxn modelId="{C6805522-324D-4114-894C-6F7489F9C940}"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1" dirty="0" smtClean="0">
              <a:effectLst>
                <a:outerShdw blurRad="38100" dist="38100" dir="2700000" algn="tl">
                  <a:srgbClr val="000000">
                    <a:alpha val="43137"/>
                  </a:srgbClr>
                </a:outerShdw>
              </a:effectLst>
            </a:rPr>
            <a:t>El monto será cubierto </a:t>
          </a:r>
          <a:r>
            <a:rPr lang="es-MX" sz="1800" b="0" dirty="0" smtClean="0">
              <a:effectLst/>
            </a:rPr>
            <a:t>por la organización </a:t>
          </a:r>
          <a:r>
            <a:rPr lang="es-MX" sz="1800" b="1" dirty="0" smtClean="0">
              <a:effectLst>
                <a:outerShdw blurRad="38100" dist="38100" dir="2700000" algn="tl">
                  <a:srgbClr val="000000">
                    <a:alpha val="43137"/>
                  </a:srgbClr>
                </a:outerShdw>
              </a:effectLst>
            </a:rPr>
            <a:t>dentro de los 15 días </a:t>
          </a:r>
          <a:r>
            <a:rPr lang="es-MX" sz="1800" b="0" dirty="0" smtClean="0">
              <a:effectLst/>
            </a:rPr>
            <a:t>de la fecha en que reciba la solicitud de pago.</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Si</a:t>
          </a:r>
          <a:r>
            <a:rPr lang="es-MX" sz="1800" baseline="0" dirty="0" smtClean="0"/>
            <a:t> personal del IMPEPAC advierte la falta de </a:t>
          </a:r>
          <a:r>
            <a:rPr lang="es-MX" sz="1800" b="1" baseline="0" dirty="0" smtClean="0">
              <a:effectLst>
                <a:outerShdw blurRad="38100" dist="38100" dir="2700000" algn="tl">
                  <a:srgbClr val="000000">
                    <a:alpha val="43137"/>
                  </a:srgbClr>
                </a:outerShdw>
              </a:effectLst>
            </a:rPr>
            <a:t>condiciones de seguridad </a:t>
          </a:r>
          <a:r>
            <a:rPr lang="es-MX" sz="1800" baseline="0" dirty="0" smtClean="0"/>
            <a:t>para ejercer su función, se podrán retirar levantando oficialía electoral</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0" dirty="0" smtClean="0">
              <a:effectLst/>
            </a:rPr>
            <a:t>El </a:t>
          </a:r>
          <a:r>
            <a:rPr lang="es-MX" sz="1800" b="1" dirty="0" smtClean="0">
              <a:effectLst>
                <a:outerShdw blurRad="38100" dist="38100" dir="2700000" algn="tl">
                  <a:srgbClr val="000000">
                    <a:alpha val="43137"/>
                  </a:srgbClr>
                </a:outerShdw>
              </a:effectLst>
            </a:rPr>
            <a:t>IMPEPAC suscribirá instrumentos jurídicos</a:t>
          </a:r>
          <a:r>
            <a:rPr lang="es-MX" sz="1800" b="0" dirty="0" smtClean="0">
              <a:effectLst/>
            </a:rPr>
            <a:t> con el fin de garantizar la seguridad pública en las asambleas</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B1720FD9-DB21-4611-A8CD-C09B8EDE36B5}" type="presOf" srcId="{F2F93757-B777-45CC-B337-DE65803CF96A}" destId="{E81579DE-DD74-4CB0-AD99-BF6427E70BCC}"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B357FC2F-F0E2-4851-B189-AEA404C7E1E2}" srcId="{2DDCD716-3DC4-4205-919E-A4DBB4F12164}" destId="{2BF885E6-F774-49A1-807C-684ECFE5DEEE}" srcOrd="0" destOrd="0" parTransId="{0089BD96-F54E-4206-B777-FAA255689D60}" sibTransId="{2BC496B5-15EF-455E-BE88-3FF0DD5C4725}"/>
    <dgm:cxn modelId="{80655A7A-DA42-45A9-89A0-0B250D9635E4}" type="presOf" srcId="{2BF885E6-F774-49A1-807C-684ECFE5DEEE}" destId="{B1FFA88D-7F6F-4DA6-A327-536E0955C5F6}"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336021F0-EC7C-4352-90C2-AA42B7FF94FC}" type="presOf" srcId="{3DDD4A22-6401-4759-95D0-821EF97E0060}" destId="{60AFA5BC-2708-4717-9127-1CFFBBA8C244}"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647F6501-3BC7-41DB-9304-B45B9A7F816C}" type="presOf" srcId="{F2F93757-B777-45CC-B337-DE65803CF96A}" destId="{C9113A4F-1AF3-4656-A2DD-B98E04A2C0D9}" srcOrd="1" destOrd="0" presId="urn:microsoft.com/office/officeart/2005/8/layout/hProcess6"/>
    <dgm:cxn modelId="{3D939B14-9D51-45E4-B3E2-9097E016E074}" type="presOf" srcId="{08C88399-C0CA-4980-9304-16E99DD618B1}" destId="{2C2D8DFF-6DA4-4DDC-8182-DE3ECAC0C79C}" srcOrd="0" destOrd="0" presId="urn:microsoft.com/office/officeart/2005/8/layout/hProcess6"/>
    <dgm:cxn modelId="{87EC2F29-5A9A-4A1C-B620-EFF69C5448F0}" type="presOf" srcId="{2DDCD716-3DC4-4205-919E-A4DBB4F12164}" destId="{36B334FD-06A7-4510-91DF-BF12C35A58C4}" srcOrd="0" destOrd="0" presId="urn:microsoft.com/office/officeart/2005/8/layout/hProcess6"/>
    <dgm:cxn modelId="{E02F1228-13CE-4FB5-AABA-183A207A1964}" type="presOf" srcId="{08C88399-C0CA-4980-9304-16E99DD618B1}" destId="{62F51350-86A9-4082-9632-8B5D63F8168F}" srcOrd="1" destOrd="0" presId="urn:microsoft.com/office/officeart/2005/8/layout/hProcess6"/>
    <dgm:cxn modelId="{B4AA87A4-92B0-40CB-A96D-AF4A2844A335}" type="presOf" srcId="{E3154901-9351-4E45-84CC-6010F8331240}" destId="{ACEA3484-3ED1-41BA-B40C-74A7CF6495F0}" srcOrd="0" destOrd="0" presId="urn:microsoft.com/office/officeart/2005/8/layout/hProcess6"/>
    <dgm:cxn modelId="{AD3E2E12-9280-48C5-B16C-81A5AAB34262}" type="presOf" srcId="{2E06D4EF-E293-41CD-8C9A-88729517DC2D}" destId="{C0BFA98B-5CE8-4477-B042-44B7949FD95A}" srcOrd="0" destOrd="0" presId="urn:microsoft.com/office/officeart/2005/8/layout/hProcess6"/>
    <dgm:cxn modelId="{CECE784A-CF63-4C90-BD15-3342B6D9DAF0}" type="presOf" srcId="{2BF885E6-F774-49A1-807C-684ECFE5DEEE}" destId="{38E496B7-FF54-49C4-8780-59BF33C66863}" srcOrd="0" destOrd="0" presId="urn:microsoft.com/office/officeart/2005/8/layout/hProcess6"/>
    <dgm:cxn modelId="{E6D35339-AF45-46C4-A447-BEF363C83485}" type="presParOf" srcId="{60AFA5BC-2708-4717-9127-1CFFBBA8C244}" destId="{11A66DA1-3D9F-40FD-AB1A-BAC47B25B83E}" srcOrd="0" destOrd="0" presId="urn:microsoft.com/office/officeart/2005/8/layout/hProcess6"/>
    <dgm:cxn modelId="{76BFDDFD-4629-4C3B-8D91-08FB6DC92BF0}" type="presParOf" srcId="{11A66DA1-3D9F-40FD-AB1A-BAC47B25B83E}" destId="{58A2F153-A1CE-403B-AE2C-40E1AAF635C7}" srcOrd="0" destOrd="0" presId="urn:microsoft.com/office/officeart/2005/8/layout/hProcess6"/>
    <dgm:cxn modelId="{D36EACF9-E87E-4569-BE33-E34B33D5F758}" type="presParOf" srcId="{11A66DA1-3D9F-40FD-AB1A-BAC47B25B83E}" destId="{2C2D8DFF-6DA4-4DDC-8182-DE3ECAC0C79C}" srcOrd="1" destOrd="0" presId="urn:microsoft.com/office/officeart/2005/8/layout/hProcess6"/>
    <dgm:cxn modelId="{6FC7C55E-D1FD-4CA6-8B6B-01D19269F4F9}" type="presParOf" srcId="{11A66DA1-3D9F-40FD-AB1A-BAC47B25B83E}" destId="{62F51350-86A9-4082-9632-8B5D63F8168F}" srcOrd="2" destOrd="0" presId="urn:microsoft.com/office/officeart/2005/8/layout/hProcess6"/>
    <dgm:cxn modelId="{715411CB-CF13-44B5-9473-08A5D2C383E2}" type="presParOf" srcId="{11A66DA1-3D9F-40FD-AB1A-BAC47B25B83E}" destId="{ACEA3484-3ED1-41BA-B40C-74A7CF6495F0}" srcOrd="3" destOrd="0" presId="urn:microsoft.com/office/officeart/2005/8/layout/hProcess6"/>
    <dgm:cxn modelId="{EA30A00B-C8D5-4E10-AC8D-28AAA7520E78}" type="presParOf" srcId="{60AFA5BC-2708-4717-9127-1CFFBBA8C244}" destId="{E58B91B3-AFB8-4285-AB96-2217DC1E39CC}" srcOrd="1" destOrd="0" presId="urn:microsoft.com/office/officeart/2005/8/layout/hProcess6"/>
    <dgm:cxn modelId="{0F291DA1-83AD-47BB-A734-204E369BFB6A}" type="presParOf" srcId="{60AFA5BC-2708-4717-9127-1CFFBBA8C244}" destId="{69EB5DDC-6E3F-4B66-9D13-3BA786A474C4}" srcOrd="2" destOrd="0" presId="urn:microsoft.com/office/officeart/2005/8/layout/hProcess6"/>
    <dgm:cxn modelId="{BB138740-656A-4782-B1C5-731F2D972F78}" type="presParOf" srcId="{69EB5DDC-6E3F-4B66-9D13-3BA786A474C4}" destId="{BDE7F417-083D-433A-BCCB-E6AD75061E58}" srcOrd="0" destOrd="0" presId="urn:microsoft.com/office/officeart/2005/8/layout/hProcess6"/>
    <dgm:cxn modelId="{F1DB0D2D-6B6F-4AB0-9A1B-0379844AB63B}" type="presParOf" srcId="{69EB5DDC-6E3F-4B66-9D13-3BA786A474C4}" destId="{E81579DE-DD74-4CB0-AD99-BF6427E70BCC}" srcOrd="1" destOrd="0" presId="urn:microsoft.com/office/officeart/2005/8/layout/hProcess6"/>
    <dgm:cxn modelId="{8A209DC8-9D7E-4B4A-B938-FD7AF9804324}" type="presParOf" srcId="{69EB5DDC-6E3F-4B66-9D13-3BA786A474C4}" destId="{C9113A4F-1AF3-4656-A2DD-B98E04A2C0D9}" srcOrd="2" destOrd="0" presId="urn:microsoft.com/office/officeart/2005/8/layout/hProcess6"/>
    <dgm:cxn modelId="{A66A5F2D-983C-48B5-AC60-1644BEA78EB0}" type="presParOf" srcId="{69EB5DDC-6E3F-4B66-9D13-3BA786A474C4}" destId="{C0BFA98B-5CE8-4477-B042-44B7949FD95A}" srcOrd="3" destOrd="0" presId="urn:microsoft.com/office/officeart/2005/8/layout/hProcess6"/>
    <dgm:cxn modelId="{3DE87EB8-6AD5-4CE1-8EDE-74D6875D3DED}" type="presParOf" srcId="{60AFA5BC-2708-4717-9127-1CFFBBA8C244}" destId="{86DA4756-E9D1-4669-A75C-F21F3C3250E9}" srcOrd="3" destOrd="0" presId="urn:microsoft.com/office/officeart/2005/8/layout/hProcess6"/>
    <dgm:cxn modelId="{8B9DC77B-1CF5-4339-9A18-ABBC7537336F}" type="presParOf" srcId="{60AFA5BC-2708-4717-9127-1CFFBBA8C244}" destId="{F0EC63EE-CA74-40F4-A2EC-8B0927F34586}" srcOrd="4" destOrd="0" presId="urn:microsoft.com/office/officeart/2005/8/layout/hProcess6"/>
    <dgm:cxn modelId="{03E8D969-5F30-4AE2-99B4-30A6CD1DED07}" type="presParOf" srcId="{F0EC63EE-CA74-40F4-A2EC-8B0927F34586}" destId="{7B1266AC-0713-4036-AA06-74BD61C2F740}" srcOrd="0" destOrd="0" presId="urn:microsoft.com/office/officeart/2005/8/layout/hProcess6"/>
    <dgm:cxn modelId="{F42676E6-087F-49FF-BBC5-4A2FE1172BF0}" type="presParOf" srcId="{F0EC63EE-CA74-40F4-A2EC-8B0927F34586}" destId="{38E496B7-FF54-49C4-8780-59BF33C66863}" srcOrd="1" destOrd="0" presId="urn:microsoft.com/office/officeart/2005/8/layout/hProcess6"/>
    <dgm:cxn modelId="{8BB3F19C-0FE1-4ECD-9A7F-111624FF9065}" type="presParOf" srcId="{F0EC63EE-CA74-40F4-A2EC-8B0927F34586}" destId="{B1FFA88D-7F6F-4DA6-A327-536E0955C5F6}" srcOrd="2" destOrd="0" presId="urn:microsoft.com/office/officeart/2005/8/layout/hProcess6"/>
    <dgm:cxn modelId="{8C605546-AE0A-4C31-AB03-28E9174F941E}"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BF0CF9E-A331-4798-9513-D2AEA2CFFE7D}" type="doc">
      <dgm:prSet loTypeId="urn:microsoft.com/office/officeart/2005/8/layout/hList7" loCatId="list" qsTypeId="urn:microsoft.com/office/officeart/2005/8/quickstyle/simple1" qsCatId="simple" csTypeId="urn:microsoft.com/office/officeart/2005/8/colors/accent1_2" csCatId="accent1" phldr="1"/>
      <dgm:spPr/>
    </dgm:pt>
    <dgm:pt modelId="{59163A17-CFBA-4C93-9C7E-8B3C5EBC4C3C}">
      <dgm:prSet phldrT="[Texto]"/>
      <dgm:spPr>
        <a:solidFill>
          <a:srgbClr val="D42B84"/>
        </a:solidFill>
      </dgm:spPr>
      <dgm:t>
        <a:bodyPr/>
        <a:lstStyle/>
        <a:p>
          <a:r>
            <a:rPr lang="es-MX" dirty="0" smtClean="0"/>
            <a:t>Del resultado de las compulsas, los afiliados de las asambleas </a:t>
          </a:r>
          <a:r>
            <a:rPr lang="es-MX" b="1" dirty="0" smtClean="0">
              <a:solidFill>
                <a:schemeClr val="bg1"/>
              </a:solidFill>
              <a:effectLst>
                <a:outerShdw blurRad="38100" dist="38100" dir="2700000" algn="tl">
                  <a:srgbClr val="000000">
                    <a:alpha val="43137"/>
                  </a:srgbClr>
                </a:outerShdw>
              </a:effectLst>
            </a:rPr>
            <a:t>no alcancen el 0.26%</a:t>
          </a:r>
          <a:endParaRPr lang="es-MX" b="1" dirty="0">
            <a:solidFill>
              <a:schemeClr val="bg1"/>
            </a:solidFill>
            <a:effectLst>
              <a:outerShdw blurRad="38100" dist="38100" dir="2700000" algn="tl">
                <a:srgbClr val="000000">
                  <a:alpha val="43137"/>
                </a:srgbClr>
              </a:outerShdw>
            </a:effectLst>
          </a:endParaRPr>
        </a:p>
      </dgm:t>
    </dgm:pt>
    <dgm:pt modelId="{0BEF35BB-A88B-4926-9E64-1E7A69C1D224}" type="parTrans" cxnId="{E2A1D433-DED5-43AB-B3C3-33CA3A61B967}">
      <dgm:prSet/>
      <dgm:spPr/>
      <dgm:t>
        <a:bodyPr/>
        <a:lstStyle/>
        <a:p>
          <a:endParaRPr lang="es-MX"/>
        </a:p>
      </dgm:t>
    </dgm:pt>
    <dgm:pt modelId="{B0E47ADE-50E2-48EB-AB37-D5B9975F6B14}" type="sibTrans" cxnId="{E2A1D433-DED5-43AB-B3C3-33CA3A61B967}">
      <dgm:prSet/>
      <dgm:spPr/>
      <dgm:t>
        <a:bodyPr/>
        <a:lstStyle/>
        <a:p>
          <a:endParaRPr lang="es-MX"/>
        </a:p>
      </dgm:t>
    </dgm:pt>
    <dgm:pt modelId="{57637793-35F0-4150-899E-38AA66159E68}">
      <dgm:prSet phldrT="[Texto]"/>
      <dgm:spPr>
        <a:solidFill>
          <a:srgbClr val="60269E"/>
        </a:solidFill>
      </dgm:spPr>
      <dgm:t>
        <a:bodyPr/>
        <a:lstStyle/>
        <a:p>
          <a:r>
            <a:rPr lang="es-MX" b="0" dirty="0" smtClean="0">
              <a:effectLst>
                <a:outerShdw blurRad="38100" dist="38100" dir="2700000" algn="tl">
                  <a:srgbClr val="000000">
                    <a:alpha val="43137"/>
                  </a:srgbClr>
                </a:outerShdw>
              </a:effectLst>
            </a:rPr>
            <a:t>De no haber reunido al menos el </a:t>
          </a:r>
          <a:r>
            <a:rPr lang="es-MX" b="0" dirty="0" smtClean="0">
              <a:solidFill>
                <a:schemeClr val="bg1"/>
              </a:solidFill>
              <a:effectLst>
                <a:outerShdw blurRad="38100" dist="38100" dir="2700000" algn="tl">
                  <a:srgbClr val="000000">
                    <a:alpha val="43137"/>
                  </a:srgbClr>
                </a:outerShdw>
              </a:effectLst>
            </a:rPr>
            <a:t>porcentaje</a:t>
          </a:r>
          <a:r>
            <a:rPr lang="es-MX" b="1" dirty="0" smtClean="0">
              <a:solidFill>
                <a:schemeClr val="bg1"/>
              </a:solidFill>
              <a:effectLst>
                <a:outerShdw blurRad="38100" dist="38100" dir="2700000" algn="tl">
                  <a:srgbClr val="000000">
                    <a:alpha val="43137"/>
                  </a:srgbClr>
                </a:outerShdw>
              </a:effectLst>
            </a:rPr>
            <a:t> requerido para</a:t>
          </a:r>
          <a:r>
            <a:rPr lang="es-MX" dirty="0" smtClean="0">
              <a:solidFill>
                <a:schemeClr val="bg1"/>
              </a:solidFill>
            </a:rPr>
            <a:t> </a:t>
          </a:r>
          <a:r>
            <a:rPr lang="es-MX" b="1" dirty="0" smtClean="0">
              <a:solidFill>
                <a:schemeClr val="bg1"/>
              </a:solidFill>
              <a:effectLst>
                <a:outerShdw blurRad="38100" dist="38100" dir="2700000" algn="tl">
                  <a:srgbClr val="000000">
                    <a:alpha val="43137"/>
                  </a:srgbClr>
                </a:outerShdw>
              </a:effectLst>
            </a:rPr>
            <a:t>el quórum legal</a:t>
          </a:r>
          <a:endParaRPr lang="es-MX" b="1" dirty="0">
            <a:solidFill>
              <a:schemeClr val="bg1"/>
            </a:solidFill>
            <a:effectLst>
              <a:outerShdw blurRad="38100" dist="38100" dir="2700000" algn="tl">
                <a:srgbClr val="000000">
                  <a:alpha val="43137"/>
                </a:srgbClr>
              </a:outerShdw>
            </a:effectLst>
          </a:endParaRPr>
        </a:p>
      </dgm:t>
    </dgm:pt>
    <dgm:pt modelId="{8E61A05B-6FDE-4093-A4D8-2BE8D8C6754D}" type="sibTrans" cxnId="{AF87B82F-41C6-43AB-98DA-16982278B25F}">
      <dgm:prSet/>
      <dgm:spPr/>
      <dgm:t>
        <a:bodyPr/>
        <a:lstStyle/>
        <a:p>
          <a:endParaRPr lang="es-MX"/>
        </a:p>
      </dgm:t>
    </dgm:pt>
    <dgm:pt modelId="{F1D4B462-885E-4378-9C6F-0E7410DF97EC}" type="parTrans" cxnId="{AF87B82F-41C6-43AB-98DA-16982278B25F}">
      <dgm:prSet/>
      <dgm:spPr/>
      <dgm:t>
        <a:bodyPr/>
        <a:lstStyle/>
        <a:p>
          <a:endParaRPr lang="es-MX"/>
        </a:p>
      </dgm:t>
    </dgm:pt>
    <dgm:pt modelId="{2A3FC457-27E9-4ED7-806F-2767A7CF3962}">
      <dgm:prSet phldrT="[Texto]"/>
      <dgm:spPr>
        <a:solidFill>
          <a:srgbClr val="48485A"/>
        </a:solidFill>
      </dgm:spPr>
      <dgm:t>
        <a:bodyPr/>
        <a:lstStyle/>
        <a:p>
          <a:r>
            <a:rPr lang="es-MX" b="1" dirty="0" smtClean="0">
              <a:effectLst>
                <a:outerShdw blurRad="38100" dist="38100" dir="2700000" algn="tl">
                  <a:srgbClr val="000000">
                    <a:alpha val="43137"/>
                  </a:srgbClr>
                </a:outerShdw>
              </a:effectLst>
            </a:rPr>
            <a:t>En caso fortuito o de fuerza mayor</a:t>
          </a:r>
          <a:r>
            <a:rPr lang="es-MX" dirty="0" smtClean="0"/>
            <a:t>, cuando el personal de IMPEPAC no pueda acudir</a:t>
          </a:r>
          <a:endParaRPr lang="es-MX" dirty="0"/>
        </a:p>
      </dgm:t>
    </dgm:pt>
    <dgm:pt modelId="{059028B3-C688-4C08-B468-BFB40A2E8022}" type="parTrans" cxnId="{50D2D3AC-BB14-4996-B839-FA9EA7ACDCB7}">
      <dgm:prSet/>
      <dgm:spPr/>
      <dgm:t>
        <a:bodyPr/>
        <a:lstStyle/>
        <a:p>
          <a:endParaRPr lang="es-MX"/>
        </a:p>
      </dgm:t>
    </dgm:pt>
    <dgm:pt modelId="{7027DCC1-D2DA-4363-8867-D63C46C1E036}" type="sibTrans" cxnId="{50D2D3AC-BB14-4996-B839-FA9EA7ACDCB7}">
      <dgm:prSet/>
      <dgm:spPr/>
      <dgm:t>
        <a:bodyPr/>
        <a:lstStyle/>
        <a:p>
          <a:endParaRPr lang="es-MX"/>
        </a:p>
      </dgm:t>
    </dgm:pt>
    <dgm:pt modelId="{D5EF516B-3F24-4AAB-AD22-F11EBABEA202}" type="pres">
      <dgm:prSet presAssocID="{7BF0CF9E-A331-4798-9513-D2AEA2CFFE7D}" presName="Name0" presStyleCnt="0">
        <dgm:presLayoutVars>
          <dgm:dir/>
          <dgm:resizeHandles val="exact"/>
        </dgm:presLayoutVars>
      </dgm:prSet>
      <dgm:spPr/>
    </dgm:pt>
    <dgm:pt modelId="{0C356505-0261-4991-BF3A-B7D07CFD33AA}" type="pres">
      <dgm:prSet presAssocID="{7BF0CF9E-A331-4798-9513-D2AEA2CFFE7D}" presName="fgShape" presStyleLbl="fgShp" presStyleIdx="0" presStyleCnt="1"/>
      <dgm:spPr/>
    </dgm:pt>
    <dgm:pt modelId="{40BA7466-91E7-4333-A622-5AA0637AA3F1}" type="pres">
      <dgm:prSet presAssocID="{7BF0CF9E-A331-4798-9513-D2AEA2CFFE7D}" presName="linComp" presStyleCnt="0"/>
      <dgm:spPr/>
    </dgm:pt>
    <dgm:pt modelId="{8E406061-6D7C-4E4E-AAD4-5D6ADEA72A57}" type="pres">
      <dgm:prSet presAssocID="{57637793-35F0-4150-899E-38AA66159E68}" presName="compNode" presStyleCnt="0"/>
      <dgm:spPr/>
    </dgm:pt>
    <dgm:pt modelId="{9293C4F0-2C38-41DC-8AB4-4B036179BD3B}" type="pres">
      <dgm:prSet presAssocID="{57637793-35F0-4150-899E-38AA66159E68}" presName="bkgdShape" presStyleLbl="node1" presStyleIdx="0" presStyleCnt="3"/>
      <dgm:spPr/>
      <dgm:t>
        <a:bodyPr/>
        <a:lstStyle/>
        <a:p>
          <a:endParaRPr lang="es-MX"/>
        </a:p>
      </dgm:t>
    </dgm:pt>
    <dgm:pt modelId="{9DA07B8B-7FA8-48C1-8305-7B28BFE0C826}" type="pres">
      <dgm:prSet presAssocID="{57637793-35F0-4150-899E-38AA66159E68}" presName="nodeTx" presStyleLbl="node1" presStyleIdx="0" presStyleCnt="3">
        <dgm:presLayoutVars>
          <dgm:bulletEnabled val="1"/>
        </dgm:presLayoutVars>
      </dgm:prSet>
      <dgm:spPr/>
      <dgm:t>
        <a:bodyPr/>
        <a:lstStyle/>
        <a:p>
          <a:endParaRPr lang="es-MX"/>
        </a:p>
      </dgm:t>
    </dgm:pt>
    <dgm:pt modelId="{BFA53DFF-5EF2-4AD3-81D0-22916DCF5246}" type="pres">
      <dgm:prSet presAssocID="{57637793-35F0-4150-899E-38AA66159E68}" presName="invisiNode" presStyleLbl="node1" presStyleIdx="0" presStyleCnt="3"/>
      <dgm:spPr/>
    </dgm:pt>
    <dgm:pt modelId="{A9CFFDBD-C220-456E-8458-7E01BC88542E}" type="pres">
      <dgm:prSet presAssocID="{57637793-35F0-4150-899E-38AA66159E68}" presName="imagNode" presStyleLbl="fgImgPlace1" presStyleIdx="0" presStyleCnt="3"/>
      <dgm:spPr>
        <a:blipFill rotWithShape="1">
          <a:blip xmlns:r="http://schemas.openxmlformats.org/officeDocument/2006/relationships" r:embed="rId1"/>
          <a:stretch>
            <a:fillRect/>
          </a:stretch>
        </a:blipFill>
      </dgm:spPr>
    </dgm:pt>
    <dgm:pt modelId="{F3C152E5-EBEB-4B61-8BD9-799EBBE2163B}" type="pres">
      <dgm:prSet presAssocID="{8E61A05B-6FDE-4093-A4D8-2BE8D8C6754D}" presName="sibTrans" presStyleLbl="sibTrans2D1" presStyleIdx="0" presStyleCnt="0"/>
      <dgm:spPr/>
      <dgm:t>
        <a:bodyPr/>
        <a:lstStyle/>
        <a:p>
          <a:endParaRPr lang="es-MX"/>
        </a:p>
      </dgm:t>
    </dgm:pt>
    <dgm:pt modelId="{FFF0EF47-9EAA-4AAE-B290-59EE7B11411A}" type="pres">
      <dgm:prSet presAssocID="{59163A17-CFBA-4C93-9C7E-8B3C5EBC4C3C}" presName="compNode" presStyleCnt="0"/>
      <dgm:spPr/>
    </dgm:pt>
    <dgm:pt modelId="{D122D6E6-974D-43C9-ABE4-60BDB0706BD1}" type="pres">
      <dgm:prSet presAssocID="{59163A17-CFBA-4C93-9C7E-8B3C5EBC4C3C}" presName="bkgdShape" presStyleLbl="node1" presStyleIdx="1" presStyleCnt="3"/>
      <dgm:spPr/>
      <dgm:t>
        <a:bodyPr/>
        <a:lstStyle/>
        <a:p>
          <a:endParaRPr lang="es-MX"/>
        </a:p>
      </dgm:t>
    </dgm:pt>
    <dgm:pt modelId="{3CDD226F-BBC3-441E-90A2-5F19BCB30F90}" type="pres">
      <dgm:prSet presAssocID="{59163A17-CFBA-4C93-9C7E-8B3C5EBC4C3C}" presName="nodeTx" presStyleLbl="node1" presStyleIdx="1" presStyleCnt="3">
        <dgm:presLayoutVars>
          <dgm:bulletEnabled val="1"/>
        </dgm:presLayoutVars>
      </dgm:prSet>
      <dgm:spPr/>
      <dgm:t>
        <a:bodyPr/>
        <a:lstStyle/>
        <a:p>
          <a:endParaRPr lang="es-MX"/>
        </a:p>
      </dgm:t>
    </dgm:pt>
    <dgm:pt modelId="{69F2CE95-FC93-463E-AF7D-1959142A16D8}" type="pres">
      <dgm:prSet presAssocID="{59163A17-CFBA-4C93-9C7E-8B3C5EBC4C3C}" presName="invisiNode" presStyleLbl="node1" presStyleIdx="1" presStyleCnt="3"/>
      <dgm:spPr/>
    </dgm:pt>
    <dgm:pt modelId="{DAC7CDB2-88A7-4146-BFDC-6905F648AF40}" type="pres">
      <dgm:prSet presAssocID="{59163A17-CFBA-4C93-9C7E-8B3C5EBC4C3C}"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FA4D99A5-CAD6-4F8A-BDB4-1D7396E1388C}" type="pres">
      <dgm:prSet presAssocID="{B0E47ADE-50E2-48EB-AB37-D5B9975F6B14}" presName="sibTrans" presStyleLbl="sibTrans2D1" presStyleIdx="0" presStyleCnt="0"/>
      <dgm:spPr/>
      <dgm:t>
        <a:bodyPr/>
        <a:lstStyle/>
        <a:p>
          <a:endParaRPr lang="es-MX"/>
        </a:p>
      </dgm:t>
    </dgm:pt>
    <dgm:pt modelId="{7EDECBA9-43E7-48A8-990B-1941F323C713}" type="pres">
      <dgm:prSet presAssocID="{2A3FC457-27E9-4ED7-806F-2767A7CF3962}" presName="compNode" presStyleCnt="0"/>
      <dgm:spPr/>
    </dgm:pt>
    <dgm:pt modelId="{C1C6FF9C-66AE-40F9-B734-4ED9347C56B0}" type="pres">
      <dgm:prSet presAssocID="{2A3FC457-27E9-4ED7-806F-2767A7CF3962}" presName="bkgdShape" presStyleLbl="node1" presStyleIdx="2" presStyleCnt="3"/>
      <dgm:spPr/>
      <dgm:t>
        <a:bodyPr/>
        <a:lstStyle/>
        <a:p>
          <a:endParaRPr lang="es-MX"/>
        </a:p>
      </dgm:t>
    </dgm:pt>
    <dgm:pt modelId="{9A15060F-8007-4534-AC16-165F3694D4F3}" type="pres">
      <dgm:prSet presAssocID="{2A3FC457-27E9-4ED7-806F-2767A7CF3962}" presName="nodeTx" presStyleLbl="node1" presStyleIdx="2" presStyleCnt="3">
        <dgm:presLayoutVars>
          <dgm:bulletEnabled val="1"/>
        </dgm:presLayoutVars>
      </dgm:prSet>
      <dgm:spPr/>
      <dgm:t>
        <a:bodyPr/>
        <a:lstStyle/>
        <a:p>
          <a:endParaRPr lang="es-MX"/>
        </a:p>
      </dgm:t>
    </dgm:pt>
    <dgm:pt modelId="{760969B3-8CBB-45F4-A50B-B99BFDD5EBB6}" type="pres">
      <dgm:prSet presAssocID="{2A3FC457-27E9-4ED7-806F-2767A7CF3962}" presName="invisiNode" presStyleLbl="node1" presStyleIdx="2" presStyleCnt="3"/>
      <dgm:spPr/>
    </dgm:pt>
    <dgm:pt modelId="{10530A1D-3701-4C1F-B813-0D0EA1232639}" type="pres">
      <dgm:prSet presAssocID="{2A3FC457-27E9-4ED7-806F-2767A7CF3962}"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dgm:spPr>
    </dgm:pt>
  </dgm:ptLst>
  <dgm:cxnLst>
    <dgm:cxn modelId="{4590E1D3-31AF-4329-9FEF-6038DEB1AAA7}" type="presOf" srcId="{59163A17-CFBA-4C93-9C7E-8B3C5EBC4C3C}" destId="{3CDD226F-BBC3-441E-90A2-5F19BCB30F90}" srcOrd="1" destOrd="0" presId="urn:microsoft.com/office/officeart/2005/8/layout/hList7"/>
    <dgm:cxn modelId="{1E877192-C6E4-4900-A99B-2773BF212225}" type="presOf" srcId="{8E61A05B-6FDE-4093-A4D8-2BE8D8C6754D}" destId="{F3C152E5-EBEB-4B61-8BD9-799EBBE2163B}" srcOrd="0" destOrd="0" presId="urn:microsoft.com/office/officeart/2005/8/layout/hList7"/>
    <dgm:cxn modelId="{E2A1D433-DED5-43AB-B3C3-33CA3A61B967}" srcId="{7BF0CF9E-A331-4798-9513-D2AEA2CFFE7D}" destId="{59163A17-CFBA-4C93-9C7E-8B3C5EBC4C3C}" srcOrd="1" destOrd="0" parTransId="{0BEF35BB-A88B-4926-9E64-1E7A69C1D224}" sibTransId="{B0E47ADE-50E2-48EB-AB37-D5B9975F6B14}"/>
    <dgm:cxn modelId="{9F111208-89CF-4357-A924-14F24215DE13}" type="presOf" srcId="{2A3FC457-27E9-4ED7-806F-2767A7CF3962}" destId="{C1C6FF9C-66AE-40F9-B734-4ED9347C56B0}" srcOrd="0" destOrd="0" presId="urn:microsoft.com/office/officeart/2005/8/layout/hList7"/>
    <dgm:cxn modelId="{B6860D93-ACFA-4BE1-9B73-609479245D73}" type="presOf" srcId="{B0E47ADE-50E2-48EB-AB37-D5B9975F6B14}" destId="{FA4D99A5-CAD6-4F8A-BDB4-1D7396E1388C}" srcOrd="0" destOrd="0" presId="urn:microsoft.com/office/officeart/2005/8/layout/hList7"/>
    <dgm:cxn modelId="{AF87B82F-41C6-43AB-98DA-16982278B25F}" srcId="{7BF0CF9E-A331-4798-9513-D2AEA2CFFE7D}" destId="{57637793-35F0-4150-899E-38AA66159E68}" srcOrd="0" destOrd="0" parTransId="{F1D4B462-885E-4378-9C6F-0E7410DF97EC}" sibTransId="{8E61A05B-6FDE-4093-A4D8-2BE8D8C6754D}"/>
    <dgm:cxn modelId="{83CE72B3-6BD2-4D0B-87AE-1928781C2E1E}" type="presOf" srcId="{57637793-35F0-4150-899E-38AA66159E68}" destId="{9293C4F0-2C38-41DC-8AB4-4B036179BD3B}" srcOrd="0" destOrd="0" presId="urn:microsoft.com/office/officeart/2005/8/layout/hList7"/>
    <dgm:cxn modelId="{1E35BEE0-5C51-43D1-B22F-ADC471F898FD}" type="presOf" srcId="{2A3FC457-27E9-4ED7-806F-2767A7CF3962}" destId="{9A15060F-8007-4534-AC16-165F3694D4F3}" srcOrd="1" destOrd="0" presId="urn:microsoft.com/office/officeart/2005/8/layout/hList7"/>
    <dgm:cxn modelId="{CE2C2A7F-FC0F-4E3C-8039-A4DB28DFB729}" type="presOf" srcId="{59163A17-CFBA-4C93-9C7E-8B3C5EBC4C3C}" destId="{D122D6E6-974D-43C9-ABE4-60BDB0706BD1}" srcOrd="0" destOrd="0" presId="urn:microsoft.com/office/officeart/2005/8/layout/hList7"/>
    <dgm:cxn modelId="{50D2D3AC-BB14-4996-B839-FA9EA7ACDCB7}" srcId="{7BF0CF9E-A331-4798-9513-D2AEA2CFFE7D}" destId="{2A3FC457-27E9-4ED7-806F-2767A7CF3962}" srcOrd="2" destOrd="0" parTransId="{059028B3-C688-4C08-B468-BFB40A2E8022}" sibTransId="{7027DCC1-D2DA-4363-8867-D63C46C1E036}"/>
    <dgm:cxn modelId="{14D1634F-2D16-4F74-AC4A-71B387DF0B03}" type="presOf" srcId="{57637793-35F0-4150-899E-38AA66159E68}" destId="{9DA07B8B-7FA8-48C1-8305-7B28BFE0C826}" srcOrd="1" destOrd="0" presId="urn:microsoft.com/office/officeart/2005/8/layout/hList7"/>
    <dgm:cxn modelId="{E7103073-EF8C-467C-8E0A-5B0B27B75872}" type="presOf" srcId="{7BF0CF9E-A331-4798-9513-D2AEA2CFFE7D}" destId="{D5EF516B-3F24-4AAB-AD22-F11EBABEA202}" srcOrd="0" destOrd="0" presId="urn:microsoft.com/office/officeart/2005/8/layout/hList7"/>
    <dgm:cxn modelId="{F01AE12A-5570-4E47-BAC6-79A837FD6271}" type="presParOf" srcId="{D5EF516B-3F24-4AAB-AD22-F11EBABEA202}" destId="{0C356505-0261-4991-BF3A-B7D07CFD33AA}" srcOrd="0" destOrd="0" presId="urn:microsoft.com/office/officeart/2005/8/layout/hList7"/>
    <dgm:cxn modelId="{4CACE30C-0087-440C-8DBB-25D2FA703F4C}" type="presParOf" srcId="{D5EF516B-3F24-4AAB-AD22-F11EBABEA202}" destId="{40BA7466-91E7-4333-A622-5AA0637AA3F1}" srcOrd="1" destOrd="0" presId="urn:microsoft.com/office/officeart/2005/8/layout/hList7"/>
    <dgm:cxn modelId="{1DF6366C-25DE-41A6-A6D0-A78A5A595177}" type="presParOf" srcId="{40BA7466-91E7-4333-A622-5AA0637AA3F1}" destId="{8E406061-6D7C-4E4E-AAD4-5D6ADEA72A57}" srcOrd="0" destOrd="0" presId="urn:microsoft.com/office/officeart/2005/8/layout/hList7"/>
    <dgm:cxn modelId="{DBBD2558-BF7F-4372-8910-9311DF0464AE}" type="presParOf" srcId="{8E406061-6D7C-4E4E-AAD4-5D6ADEA72A57}" destId="{9293C4F0-2C38-41DC-8AB4-4B036179BD3B}" srcOrd="0" destOrd="0" presId="urn:microsoft.com/office/officeart/2005/8/layout/hList7"/>
    <dgm:cxn modelId="{E2B78FF9-991A-4544-950B-D6023F9F486E}" type="presParOf" srcId="{8E406061-6D7C-4E4E-AAD4-5D6ADEA72A57}" destId="{9DA07B8B-7FA8-48C1-8305-7B28BFE0C826}" srcOrd="1" destOrd="0" presId="urn:microsoft.com/office/officeart/2005/8/layout/hList7"/>
    <dgm:cxn modelId="{C8ED5D67-CFBE-48A2-BE5B-C469A215BCDF}" type="presParOf" srcId="{8E406061-6D7C-4E4E-AAD4-5D6ADEA72A57}" destId="{BFA53DFF-5EF2-4AD3-81D0-22916DCF5246}" srcOrd="2" destOrd="0" presId="urn:microsoft.com/office/officeart/2005/8/layout/hList7"/>
    <dgm:cxn modelId="{DEE52C51-054B-4DAC-BC20-BA2BEEF33D9F}" type="presParOf" srcId="{8E406061-6D7C-4E4E-AAD4-5D6ADEA72A57}" destId="{A9CFFDBD-C220-456E-8458-7E01BC88542E}" srcOrd="3" destOrd="0" presId="urn:microsoft.com/office/officeart/2005/8/layout/hList7"/>
    <dgm:cxn modelId="{F4EF6B98-8CD3-41E7-9272-77938B758AE8}" type="presParOf" srcId="{40BA7466-91E7-4333-A622-5AA0637AA3F1}" destId="{F3C152E5-EBEB-4B61-8BD9-799EBBE2163B}" srcOrd="1" destOrd="0" presId="urn:microsoft.com/office/officeart/2005/8/layout/hList7"/>
    <dgm:cxn modelId="{BCF766A2-37F7-4A7C-BBC6-739AFFC8D0D2}" type="presParOf" srcId="{40BA7466-91E7-4333-A622-5AA0637AA3F1}" destId="{FFF0EF47-9EAA-4AAE-B290-59EE7B11411A}" srcOrd="2" destOrd="0" presId="urn:microsoft.com/office/officeart/2005/8/layout/hList7"/>
    <dgm:cxn modelId="{2563A224-1C0E-49D8-AA75-C9A47FEC15C5}" type="presParOf" srcId="{FFF0EF47-9EAA-4AAE-B290-59EE7B11411A}" destId="{D122D6E6-974D-43C9-ABE4-60BDB0706BD1}" srcOrd="0" destOrd="0" presId="urn:microsoft.com/office/officeart/2005/8/layout/hList7"/>
    <dgm:cxn modelId="{FAE53862-7E35-47B9-B6A5-C3ED79E7A32C}" type="presParOf" srcId="{FFF0EF47-9EAA-4AAE-B290-59EE7B11411A}" destId="{3CDD226F-BBC3-441E-90A2-5F19BCB30F90}" srcOrd="1" destOrd="0" presId="urn:microsoft.com/office/officeart/2005/8/layout/hList7"/>
    <dgm:cxn modelId="{B6A4FAA8-2684-4A1B-A882-B4DE73B0C1ED}" type="presParOf" srcId="{FFF0EF47-9EAA-4AAE-B290-59EE7B11411A}" destId="{69F2CE95-FC93-463E-AF7D-1959142A16D8}" srcOrd="2" destOrd="0" presId="urn:microsoft.com/office/officeart/2005/8/layout/hList7"/>
    <dgm:cxn modelId="{3E56281A-37C4-4B99-8C3F-88118EB0CAF5}" type="presParOf" srcId="{FFF0EF47-9EAA-4AAE-B290-59EE7B11411A}" destId="{DAC7CDB2-88A7-4146-BFDC-6905F648AF40}" srcOrd="3" destOrd="0" presId="urn:microsoft.com/office/officeart/2005/8/layout/hList7"/>
    <dgm:cxn modelId="{121053C7-1EF8-42FE-AFD8-3CA7A56C831F}" type="presParOf" srcId="{40BA7466-91E7-4333-A622-5AA0637AA3F1}" destId="{FA4D99A5-CAD6-4F8A-BDB4-1D7396E1388C}" srcOrd="3" destOrd="0" presId="urn:microsoft.com/office/officeart/2005/8/layout/hList7"/>
    <dgm:cxn modelId="{60822ADC-8D31-45F9-AAE3-516F21D25868}" type="presParOf" srcId="{40BA7466-91E7-4333-A622-5AA0637AA3F1}" destId="{7EDECBA9-43E7-48A8-990B-1941F323C713}" srcOrd="4" destOrd="0" presId="urn:microsoft.com/office/officeart/2005/8/layout/hList7"/>
    <dgm:cxn modelId="{47898708-5449-45F1-88C0-174F6542E5EC}" type="presParOf" srcId="{7EDECBA9-43E7-48A8-990B-1941F323C713}" destId="{C1C6FF9C-66AE-40F9-B734-4ED9347C56B0}" srcOrd="0" destOrd="0" presId="urn:microsoft.com/office/officeart/2005/8/layout/hList7"/>
    <dgm:cxn modelId="{B6E4CD4F-F1D6-48E9-8F03-3C4422A352E7}" type="presParOf" srcId="{7EDECBA9-43E7-48A8-990B-1941F323C713}" destId="{9A15060F-8007-4534-AC16-165F3694D4F3}" srcOrd="1" destOrd="0" presId="urn:microsoft.com/office/officeart/2005/8/layout/hList7"/>
    <dgm:cxn modelId="{E2807910-1878-451E-84C9-E499ED41BECB}" type="presParOf" srcId="{7EDECBA9-43E7-48A8-990B-1941F323C713}" destId="{760969B3-8CBB-45F4-A50B-B99BFDD5EBB6}" srcOrd="2" destOrd="0" presId="urn:microsoft.com/office/officeart/2005/8/layout/hList7"/>
    <dgm:cxn modelId="{F54F7A9E-0D58-4C96-B6E7-D9530B73A552}" type="presParOf" srcId="{7EDECBA9-43E7-48A8-990B-1941F323C713}" destId="{10530A1D-3701-4C1F-B813-0D0EA1232639}"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6B3D8F7C-2887-4D02-8F9E-E0AD8ACCCB6B}"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MX"/>
        </a:p>
      </dgm:t>
    </dgm:pt>
    <dgm:pt modelId="{6C27F729-99A4-46E5-B10C-A6B60F208726}">
      <dgm:prSet/>
      <dgm:spPr/>
      <dgm:t>
        <a:bodyPr/>
        <a:lstStyle/>
        <a:p>
          <a:pPr rtl="0"/>
          <a:r>
            <a:rPr lang="es-MX" dirty="0" smtClean="0"/>
            <a:t>El orden del día de la Asamblea Municipal o Distrital; </a:t>
          </a:r>
          <a:endParaRPr lang="es-MX" dirty="0"/>
        </a:p>
      </dgm:t>
    </dgm:pt>
    <dgm:pt modelId="{4CE9F363-63D5-430A-9A86-0039CC0654DB}" type="parTrans" cxnId="{F6D12A05-914E-4917-A188-3350819D1485}">
      <dgm:prSet/>
      <dgm:spPr/>
      <dgm:t>
        <a:bodyPr/>
        <a:lstStyle/>
        <a:p>
          <a:endParaRPr lang="es-MX"/>
        </a:p>
      </dgm:t>
    </dgm:pt>
    <dgm:pt modelId="{C200177B-F7A0-4F2E-BB22-4E2DFD86D45C}" type="sibTrans" cxnId="{F6D12A05-914E-4917-A188-3350819D1485}">
      <dgm:prSet/>
      <dgm:spPr/>
      <dgm:t>
        <a:bodyPr/>
        <a:lstStyle/>
        <a:p>
          <a:endParaRPr lang="es-MX"/>
        </a:p>
      </dgm:t>
    </dgm:pt>
    <dgm:pt modelId="{9DABD4A8-AC11-4B4B-A5BD-1E24A4931141}">
      <dgm:prSet/>
      <dgm:spPr/>
      <dgm:t>
        <a:bodyPr/>
        <a:lstStyle/>
        <a:p>
          <a:pPr rtl="0"/>
          <a:r>
            <a:rPr lang="es-MX" dirty="0" smtClean="0"/>
            <a:t>Un ejemplar de los Documentos Básicos que fueron discutidos y aprobados por los asistentes a la Asamblea; </a:t>
          </a:r>
          <a:endParaRPr lang="es-MX" dirty="0"/>
        </a:p>
      </dgm:t>
    </dgm:pt>
    <dgm:pt modelId="{F250145A-335C-4367-9C97-C924B4182F75}" type="parTrans" cxnId="{20FC2A12-1E59-4756-9ABB-71EC2A328929}">
      <dgm:prSet/>
      <dgm:spPr/>
      <dgm:t>
        <a:bodyPr/>
        <a:lstStyle/>
        <a:p>
          <a:endParaRPr lang="es-MX"/>
        </a:p>
      </dgm:t>
    </dgm:pt>
    <dgm:pt modelId="{620F441A-B6B7-4EF1-B261-8A58AFE1D2A4}" type="sibTrans" cxnId="{20FC2A12-1E59-4756-9ABB-71EC2A328929}">
      <dgm:prSet/>
      <dgm:spPr/>
      <dgm:t>
        <a:bodyPr/>
        <a:lstStyle/>
        <a:p>
          <a:endParaRPr lang="es-MX"/>
        </a:p>
      </dgm:t>
    </dgm:pt>
    <dgm:pt modelId="{B6091CE7-1E4F-41B6-9C62-8A4765188E1C}">
      <dgm:prSet/>
      <dgm:spPr/>
      <dgm:t>
        <a:bodyPr/>
        <a:lstStyle/>
        <a:p>
          <a:pPr rtl="0"/>
          <a:r>
            <a:rPr lang="es-MX" dirty="0" smtClean="0"/>
            <a:t>La relación de los integrantes del Comité Municipal o Distrital o equivalente elegidos en la Asamblea; </a:t>
          </a:r>
          <a:endParaRPr lang="es-MX" dirty="0"/>
        </a:p>
      </dgm:t>
    </dgm:pt>
    <dgm:pt modelId="{11081E02-16B9-474B-B0D8-6ABC36FC9B47}" type="parTrans" cxnId="{0DDC9D93-DAD7-402B-AA1D-D504EBB30378}">
      <dgm:prSet/>
      <dgm:spPr/>
      <dgm:t>
        <a:bodyPr/>
        <a:lstStyle/>
        <a:p>
          <a:endParaRPr lang="es-MX"/>
        </a:p>
      </dgm:t>
    </dgm:pt>
    <dgm:pt modelId="{03319713-8FFB-4361-B471-EC2B1B82D08E}" type="sibTrans" cxnId="{0DDC9D93-DAD7-402B-AA1D-D504EBB30378}">
      <dgm:prSet/>
      <dgm:spPr/>
      <dgm:t>
        <a:bodyPr/>
        <a:lstStyle/>
        <a:p>
          <a:endParaRPr lang="es-MX"/>
        </a:p>
      </dgm:t>
    </dgm:pt>
    <dgm:pt modelId="{F7AC5302-A711-4B98-9EB6-F3BBFD252256}">
      <dgm:prSet/>
      <dgm:spPr/>
      <dgm:t>
        <a:bodyPr/>
        <a:lstStyle/>
        <a:p>
          <a:pPr rtl="0"/>
          <a:r>
            <a:rPr lang="es-MX" dirty="0" smtClean="0"/>
            <a:t>La relación de las personas designadas como delegadas propietarias o suplentes electas en la Asamblea Municipal o Distrital a la Asamblea Local Constitutiva.</a:t>
          </a:r>
          <a:endParaRPr lang="es-MX" dirty="0"/>
        </a:p>
      </dgm:t>
    </dgm:pt>
    <dgm:pt modelId="{3249B7EA-EA59-46E3-A5C8-610D69B5F0D5}" type="parTrans" cxnId="{6FBE95E8-A92D-423C-9E13-A304F3188FA6}">
      <dgm:prSet/>
      <dgm:spPr/>
      <dgm:t>
        <a:bodyPr/>
        <a:lstStyle/>
        <a:p>
          <a:endParaRPr lang="es-MX"/>
        </a:p>
      </dgm:t>
    </dgm:pt>
    <dgm:pt modelId="{A8EF0F66-90CA-4CDF-88C4-1E4259620C35}" type="sibTrans" cxnId="{6FBE95E8-A92D-423C-9E13-A304F3188FA6}">
      <dgm:prSet/>
      <dgm:spPr/>
      <dgm:t>
        <a:bodyPr/>
        <a:lstStyle/>
        <a:p>
          <a:endParaRPr lang="es-MX"/>
        </a:p>
      </dgm:t>
    </dgm:pt>
    <dgm:pt modelId="{164BB73B-2EB6-4C39-9C77-99AF1C783E24}" type="pres">
      <dgm:prSet presAssocID="{6B3D8F7C-2887-4D02-8F9E-E0AD8ACCCB6B}" presName="compositeShape" presStyleCnt="0">
        <dgm:presLayoutVars>
          <dgm:dir/>
          <dgm:resizeHandles/>
        </dgm:presLayoutVars>
      </dgm:prSet>
      <dgm:spPr/>
      <dgm:t>
        <a:bodyPr/>
        <a:lstStyle/>
        <a:p>
          <a:endParaRPr lang="es-MX"/>
        </a:p>
      </dgm:t>
    </dgm:pt>
    <dgm:pt modelId="{9378097C-5A1B-48CC-A498-B668B296B43D}" type="pres">
      <dgm:prSet presAssocID="{6B3D8F7C-2887-4D02-8F9E-E0AD8ACCCB6B}" presName="pyramid" presStyleLbl="node1" presStyleIdx="0" presStyleCnt="1"/>
      <dgm:spPr>
        <a:prstGeom prst="flowChartOffpageConnector">
          <a:avLst/>
        </a:prstGeom>
        <a:solidFill>
          <a:srgbClr val="D42B84"/>
        </a:solidFill>
      </dgm:spPr>
    </dgm:pt>
    <dgm:pt modelId="{AAF7542A-12D8-472F-8344-A4FC50348A3D}" type="pres">
      <dgm:prSet presAssocID="{6B3D8F7C-2887-4D02-8F9E-E0AD8ACCCB6B}" presName="theList" presStyleCnt="0"/>
      <dgm:spPr/>
    </dgm:pt>
    <dgm:pt modelId="{3056930F-94E3-499A-AF31-BE8B1BA6F239}" type="pres">
      <dgm:prSet presAssocID="{6C27F729-99A4-46E5-B10C-A6B60F208726}" presName="aNode" presStyleLbl="fgAcc1" presStyleIdx="0" presStyleCnt="4" custScaleX="234667">
        <dgm:presLayoutVars>
          <dgm:bulletEnabled val="1"/>
        </dgm:presLayoutVars>
      </dgm:prSet>
      <dgm:spPr/>
      <dgm:t>
        <a:bodyPr/>
        <a:lstStyle/>
        <a:p>
          <a:endParaRPr lang="es-MX"/>
        </a:p>
      </dgm:t>
    </dgm:pt>
    <dgm:pt modelId="{10A956FF-F72E-45CF-920D-77BF15A9F379}" type="pres">
      <dgm:prSet presAssocID="{6C27F729-99A4-46E5-B10C-A6B60F208726}" presName="aSpace" presStyleCnt="0"/>
      <dgm:spPr/>
    </dgm:pt>
    <dgm:pt modelId="{9BB851A0-E02E-47E9-A702-B8A813DB40EE}" type="pres">
      <dgm:prSet presAssocID="{9DABD4A8-AC11-4B4B-A5BD-1E24A4931141}" presName="aNode" presStyleLbl="fgAcc1" presStyleIdx="1" presStyleCnt="4" custScaleX="234667">
        <dgm:presLayoutVars>
          <dgm:bulletEnabled val="1"/>
        </dgm:presLayoutVars>
      </dgm:prSet>
      <dgm:spPr/>
      <dgm:t>
        <a:bodyPr/>
        <a:lstStyle/>
        <a:p>
          <a:endParaRPr lang="es-MX"/>
        </a:p>
      </dgm:t>
    </dgm:pt>
    <dgm:pt modelId="{AB76B364-2A51-46A4-9471-A152EC15A999}" type="pres">
      <dgm:prSet presAssocID="{9DABD4A8-AC11-4B4B-A5BD-1E24A4931141}" presName="aSpace" presStyleCnt="0"/>
      <dgm:spPr/>
    </dgm:pt>
    <dgm:pt modelId="{17BF3C40-84AB-4520-A022-EC7E3D39D355}" type="pres">
      <dgm:prSet presAssocID="{B6091CE7-1E4F-41B6-9C62-8A4765188E1C}" presName="aNode" presStyleLbl="fgAcc1" presStyleIdx="2" presStyleCnt="4" custScaleX="234667">
        <dgm:presLayoutVars>
          <dgm:bulletEnabled val="1"/>
        </dgm:presLayoutVars>
      </dgm:prSet>
      <dgm:spPr/>
      <dgm:t>
        <a:bodyPr/>
        <a:lstStyle/>
        <a:p>
          <a:endParaRPr lang="es-MX"/>
        </a:p>
      </dgm:t>
    </dgm:pt>
    <dgm:pt modelId="{5DAC3D6A-B02C-44DF-B98F-51E56C7F7BB0}" type="pres">
      <dgm:prSet presAssocID="{B6091CE7-1E4F-41B6-9C62-8A4765188E1C}" presName="aSpace" presStyleCnt="0"/>
      <dgm:spPr/>
    </dgm:pt>
    <dgm:pt modelId="{EBA4A224-A2EE-412E-B727-E3D2D937374F}" type="pres">
      <dgm:prSet presAssocID="{F7AC5302-A711-4B98-9EB6-F3BBFD252256}" presName="aNode" presStyleLbl="fgAcc1" presStyleIdx="3" presStyleCnt="4" custScaleX="234667">
        <dgm:presLayoutVars>
          <dgm:bulletEnabled val="1"/>
        </dgm:presLayoutVars>
      </dgm:prSet>
      <dgm:spPr/>
      <dgm:t>
        <a:bodyPr/>
        <a:lstStyle/>
        <a:p>
          <a:endParaRPr lang="es-MX"/>
        </a:p>
      </dgm:t>
    </dgm:pt>
    <dgm:pt modelId="{801FA0BA-EA22-43BB-B921-9CC523D8ABC9}" type="pres">
      <dgm:prSet presAssocID="{F7AC5302-A711-4B98-9EB6-F3BBFD252256}" presName="aSpace" presStyleCnt="0"/>
      <dgm:spPr/>
    </dgm:pt>
  </dgm:ptLst>
  <dgm:cxnLst>
    <dgm:cxn modelId="{0DDC9D93-DAD7-402B-AA1D-D504EBB30378}" srcId="{6B3D8F7C-2887-4D02-8F9E-E0AD8ACCCB6B}" destId="{B6091CE7-1E4F-41B6-9C62-8A4765188E1C}" srcOrd="2" destOrd="0" parTransId="{11081E02-16B9-474B-B0D8-6ABC36FC9B47}" sibTransId="{03319713-8FFB-4361-B471-EC2B1B82D08E}"/>
    <dgm:cxn modelId="{6FBE95E8-A92D-423C-9E13-A304F3188FA6}" srcId="{6B3D8F7C-2887-4D02-8F9E-E0AD8ACCCB6B}" destId="{F7AC5302-A711-4B98-9EB6-F3BBFD252256}" srcOrd="3" destOrd="0" parTransId="{3249B7EA-EA59-46E3-A5C8-610D69B5F0D5}" sibTransId="{A8EF0F66-90CA-4CDF-88C4-1E4259620C35}"/>
    <dgm:cxn modelId="{20FC2A12-1E59-4756-9ABB-71EC2A328929}" srcId="{6B3D8F7C-2887-4D02-8F9E-E0AD8ACCCB6B}" destId="{9DABD4A8-AC11-4B4B-A5BD-1E24A4931141}" srcOrd="1" destOrd="0" parTransId="{F250145A-335C-4367-9C97-C924B4182F75}" sibTransId="{620F441A-B6B7-4EF1-B261-8A58AFE1D2A4}"/>
    <dgm:cxn modelId="{A751F621-9C32-4874-9ED7-479C91B9CEF0}" type="presOf" srcId="{B6091CE7-1E4F-41B6-9C62-8A4765188E1C}" destId="{17BF3C40-84AB-4520-A022-EC7E3D39D355}" srcOrd="0" destOrd="0" presId="urn:microsoft.com/office/officeart/2005/8/layout/pyramid2"/>
    <dgm:cxn modelId="{F6D12A05-914E-4917-A188-3350819D1485}" srcId="{6B3D8F7C-2887-4D02-8F9E-E0AD8ACCCB6B}" destId="{6C27F729-99A4-46E5-B10C-A6B60F208726}" srcOrd="0" destOrd="0" parTransId="{4CE9F363-63D5-430A-9A86-0039CC0654DB}" sibTransId="{C200177B-F7A0-4F2E-BB22-4E2DFD86D45C}"/>
    <dgm:cxn modelId="{4FEBBE48-6822-497C-B02E-5C145ACF120A}" type="presOf" srcId="{6C27F729-99A4-46E5-B10C-A6B60F208726}" destId="{3056930F-94E3-499A-AF31-BE8B1BA6F239}" srcOrd="0" destOrd="0" presId="urn:microsoft.com/office/officeart/2005/8/layout/pyramid2"/>
    <dgm:cxn modelId="{84AFBF52-998D-4163-A1A4-077718BCCF60}" type="presOf" srcId="{F7AC5302-A711-4B98-9EB6-F3BBFD252256}" destId="{EBA4A224-A2EE-412E-B727-E3D2D937374F}" srcOrd="0" destOrd="0" presId="urn:microsoft.com/office/officeart/2005/8/layout/pyramid2"/>
    <dgm:cxn modelId="{D26748A3-1C15-4501-A5C4-C4BFFF3B7FEF}" type="presOf" srcId="{9DABD4A8-AC11-4B4B-A5BD-1E24A4931141}" destId="{9BB851A0-E02E-47E9-A702-B8A813DB40EE}" srcOrd="0" destOrd="0" presId="urn:microsoft.com/office/officeart/2005/8/layout/pyramid2"/>
    <dgm:cxn modelId="{929D736D-6F02-4D19-9BF8-6CA24DB81783}" type="presOf" srcId="{6B3D8F7C-2887-4D02-8F9E-E0AD8ACCCB6B}" destId="{164BB73B-2EB6-4C39-9C77-99AF1C783E24}" srcOrd="0" destOrd="0" presId="urn:microsoft.com/office/officeart/2005/8/layout/pyramid2"/>
    <dgm:cxn modelId="{C274CE93-66B3-4631-BF65-0C39060C506D}" type="presParOf" srcId="{164BB73B-2EB6-4C39-9C77-99AF1C783E24}" destId="{9378097C-5A1B-48CC-A498-B668B296B43D}" srcOrd="0" destOrd="0" presId="urn:microsoft.com/office/officeart/2005/8/layout/pyramid2"/>
    <dgm:cxn modelId="{823A8912-587B-4AD0-B627-45C9486BDCB8}" type="presParOf" srcId="{164BB73B-2EB6-4C39-9C77-99AF1C783E24}" destId="{AAF7542A-12D8-472F-8344-A4FC50348A3D}" srcOrd="1" destOrd="0" presId="urn:microsoft.com/office/officeart/2005/8/layout/pyramid2"/>
    <dgm:cxn modelId="{8A7567D6-9E1F-47E7-A2E0-041F247E99DA}" type="presParOf" srcId="{AAF7542A-12D8-472F-8344-A4FC50348A3D}" destId="{3056930F-94E3-499A-AF31-BE8B1BA6F239}" srcOrd="0" destOrd="0" presId="urn:microsoft.com/office/officeart/2005/8/layout/pyramid2"/>
    <dgm:cxn modelId="{672BF295-9215-4E30-A9E6-F0F1C6660034}" type="presParOf" srcId="{AAF7542A-12D8-472F-8344-A4FC50348A3D}" destId="{10A956FF-F72E-45CF-920D-77BF15A9F379}" srcOrd="1" destOrd="0" presId="urn:microsoft.com/office/officeart/2005/8/layout/pyramid2"/>
    <dgm:cxn modelId="{AE23C40A-64E8-4E6B-AEFC-7E60D797AA8E}" type="presParOf" srcId="{AAF7542A-12D8-472F-8344-A4FC50348A3D}" destId="{9BB851A0-E02E-47E9-A702-B8A813DB40EE}" srcOrd="2" destOrd="0" presId="urn:microsoft.com/office/officeart/2005/8/layout/pyramid2"/>
    <dgm:cxn modelId="{4BE49F08-7426-4916-A805-8AC5FE3CC8FC}" type="presParOf" srcId="{AAF7542A-12D8-472F-8344-A4FC50348A3D}" destId="{AB76B364-2A51-46A4-9471-A152EC15A999}" srcOrd="3" destOrd="0" presId="urn:microsoft.com/office/officeart/2005/8/layout/pyramid2"/>
    <dgm:cxn modelId="{286AFBD1-EBBC-4646-8075-FA2F54BEF5F5}" type="presParOf" srcId="{AAF7542A-12D8-472F-8344-A4FC50348A3D}" destId="{17BF3C40-84AB-4520-A022-EC7E3D39D355}" srcOrd="4" destOrd="0" presId="urn:microsoft.com/office/officeart/2005/8/layout/pyramid2"/>
    <dgm:cxn modelId="{0E1C5C29-EE7A-42A8-802E-84FB5C22EEE1}" type="presParOf" srcId="{AAF7542A-12D8-472F-8344-A4FC50348A3D}" destId="{5DAC3D6A-B02C-44DF-B98F-51E56C7F7BB0}" srcOrd="5" destOrd="0" presId="urn:microsoft.com/office/officeart/2005/8/layout/pyramid2"/>
    <dgm:cxn modelId="{7FF689CF-CC9B-48CC-8469-0644A0C0A33D}" type="presParOf" srcId="{AAF7542A-12D8-472F-8344-A4FC50348A3D}" destId="{EBA4A224-A2EE-412E-B727-E3D2D937374F}" srcOrd="6" destOrd="0" presId="urn:microsoft.com/office/officeart/2005/8/layout/pyramid2"/>
    <dgm:cxn modelId="{61E690EA-2BF4-4AAA-9E5A-B9F1E6C2844E}" type="presParOf" srcId="{AAF7542A-12D8-472F-8344-A4FC50348A3D}" destId="{801FA0BA-EA22-43BB-B921-9CC523D8ABC9}"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33CAEFC-049C-4010-A08B-80AAD8CB3B4A}"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06EDE3AF-4C0B-4CB5-89B2-0EFC59B3D468}">
      <dgm:prSet/>
      <dgm:spPr/>
      <dgm:t>
        <a:bodyPr/>
        <a:lstStyle/>
        <a:p>
          <a:pPr rtl="0"/>
          <a:r>
            <a:rPr lang="es-MX" dirty="0" smtClean="0"/>
            <a:t>El municipio o distrito de la asamblea municipal o distrital, hora de inicio, fecha de realización y lugar de celebración.</a:t>
          </a:r>
          <a:endParaRPr lang="es-MX" dirty="0"/>
        </a:p>
      </dgm:t>
    </dgm:pt>
    <dgm:pt modelId="{1D104AB3-D248-4DA8-A968-527B3BC5529D}" type="parTrans" cxnId="{C4C5B4BF-B319-4094-B033-77B8CDA465F2}">
      <dgm:prSet/>
      <dgm:spPr/>
      <dgm:t>
        <a:bodyPr/>
        <a:lstStyle/>
        <a:p>
          <a:endParaRPr lang="es-MX"/>
        </a:p>
      </dgm:t>
    </dgm:pt>
    <dgm:pt modelId="{8018005F-D1B9-4DFA-B5E3-13D8F5D111AF}" type="sibTrans" cxnId="{C4C5B4BF-B319-4094-B033-77B8CDA465F2}">
      <dgm:prSet/>
      <dgm:spPr/>
      <dgm:t>
        <a:bodyPr/>
        <a:lstStyle/>
        <a:p>
          <a:endParaRPr lang="es-MX"/>
        </a:p>
      </dgm:t>
    </dgm:pt>
    <dgm:pt modelId="{FF563334-7788-4DA0-8805-610A92AA5B1F}">
      <dgm:prSet/>
      <dgm:spPr/>
      <dgm:t>
        <a:bodyPr/>
        <a:lstStyle/>
        <a:p>
          <a:pPr rtl="0"/>
          <a:r>
            <a:rPr lang="es-MX" dirty="0" smtClean="0"/>
            <a:t>Nombre de la Organización de la Ciudadanía; </a:t>
          </a:r>
          <a:endParaRPr lang="es-MX" dirty="0"/>
        </a:p>
      </dgm:t>
    </dgm:pt>
    <dgm:pt modelId="{55747A21-A0E3-41DC-811F-26A277275CB1}" type="parTrans" cxnId="{57EFC59D-B04E-4E98-9328-D59D4D4283E5}">
      <dgm:prSet/>
      <dgm:spPr/>
      <dgm:t>
        <a:bodyPr/>
        <a:lstStyle/>
        <a:p>
          <a:endParaRPr lang="es-MX"/>
        </a:p>
      </dgm:t>
    </dgm:pt>
    <dgm:pt modelId="{38EF73BA-A135-4675-BF8A-0F992074B8CA}" type="sibTrans" cxnId="{57EFC59D-B04E-4E98-9328-D59D4D4283E5}">
      <dgm:prSet/>
      <dgm:spPr/>
      <dgm:t>
        <a:bodyPr/>
        <a:lstStyle/>
        <a:p>
          <a:endParaRPr lang="es-MX"/>
        </a:p>
      </dgm:t>
    </dgm:pt>
    <dgm:pt modelId="{2E69E4CA-97F0-4DE7-BF8F-02E6D46C669B}">
      <dgm:prSet/>
      <dgm:spPr/>
      <dgm:t>
        <a:bodyPr/>
        <a:lstStyle/>
        <a:p>
          <a:pPr rtl="0"/>
          <a:r>
            <a:rPr lang="es-MX" dirty="0" smtClean="0"/>
            <a:t>Nombre de las personas responsables de la organización en la Asamblea; </a:t>
          </a:r>
          <a:endParaRPr lang="es-MX" dirty="0"/>
        </a:p>
      </dgm:t>
    </dgm:pt>
    <dgm:pt modelId="{0CE864A4-6B69-49F2-8B40-8DDEDD9F4591}" type="parTrans" cxnId="{B1AC3FAF-BF5A-461B-BD5F-856C86C1999D}">
      <dgm:prSet/>
      <dgm:spPr/>
      <dgm:t>
        <a:bodyPr/>
        <a:lstStyle/>
        <a:p>
          <a:endParaRPr lang="es-MX"/>
        </a:p>
      </dgm:t>
    </dgm:pt>
    <dgm:pt modelId="{12194972-0A3E-4C73-ADDA-6E17CFB69902}" type="sibTrans" cxnId="{B1AC3FAF-BF5A-461B-BD5F-856C86C1999D}">
      <dgm:prSet/>
      <dgm:spPr/>
      <dgm:t>
        <a:bodyPr/>
        <a:lstStyle/>
        <a:p>
          <a:endParaRPr lang="es-MX"/>
        </a:p>
      </dgm:t>
    </dgm:pt>
    <dgm:pt modelId="{6B4C3B61-C691-44C8-A524-F956C9240676}">
      <dgm:prSet/>
      <dgm:spPr/>
      <dgm:t>
        <a:bodyPr/>
        <a:lstStyle/>
        <a:p>
          <a:pPr rtl="0"/>
          <a:r>
            <a:rPr lang="es-MX" dirty="0" smtClean="0"/>
            <a:t>El número de la ciudadanía afiliada a la Organización que se registraron y verificaron en la mesa de registro;</a:t>
          </a:r>
          <a:endParaRPr lang="es-MX" dirty="0"/>
        </a:p>
      </dgm:t>
    </dgm:pt>
    <dgm:pt modelId="{72CFF591-57FF-467C-8FE5-8BB5022EB2A7}" type="parTrans" cxnId="{69F1D875-5128-45B3-9B6C-1BA2E35A150E}">
      <dgm:prSet/>
      <dgm:spPr/>
      <dgm:t>
        <a:bodyPr/>
        <a:lstStyle/>
        <a:p>
          <a:endParaRPr lang="es-MX"/>
        </a:p>
      </dgm:t>
    </dgm:pt>
    <dgm:pt modelId="{F45B51B2-5E11-496C-8EA8-1E31B04836F7}" type="sibTrans" cxnId="{69F1D875-5128-45B3-9B6C-1BA2E35A150E}">
      <dgm:prSet/>
      <dgm:spPr/>
      <dgm:t>
        <a:bodyPr/>
        <a:lstStyle/>
        <a:p>
          <a:endParaRPr lang="es-MX"/>
        </a:p>
      </dgm:t>
    </dgm:pt>
    <dgm:pt modelId="{872D5FC0-7A17-48DA-9B12-FA995346EEFE}">
      <dgm:prSet/>
      <dgm:spPr/>
      <dgm:t>
        <a:bodyPr/>
        <a:lstStyle/>
        <a:p>
          <a:pPr rtl="0"/>
          <a:r>
            <a:rPr lang="es-MX" dirty="0" smtClean="0"/>
            <a:t>Que la ciudadanía afiliada a la Organización y que concurrieron a la Asamblea, conoció, discutió y aprobó, en su caso, los </a:t>
          </a:r>
          <a:r>
            <a:rPr lang="es-MX" dirty="0" smtClean="0">
              <a:solidFill>
                <a:schemeClr val="bg1"/>
              </a:solidFill>
            </a:rPr>
            <a:t>documentos básicos</a:t>
          </a:r>
          <a:r>
            <a:rPr lang="es-MX" dirty="0" smtClean="0"/>
            <a:t>; </a:t>
          </a:r>
          <a:endParaRPr lang="es-MX" dirty="0"/>
        </a:p>
      </dgm:t>
    </dgm:pt>
    <dgm:pt modelId="{5FCE4474-A0CE-4EDD-93D5-D4DE016C9C0F}" type="parTrans" cxnId="{A1A42599-4AB5-4EF9-A8F2-C697C9A2D881}">
      <dgm:prSet/>
      <dgm:spPr/>
      <dgm:t>
        <a:bodyPr/>
        <a:lstStyle/>
        <a:p>
          <a:endParaRPr lang="es-MX"/>
        </a:p>
      </dgm:t>
    </dgm:pt>
    <dgm:pt modelId="{6126F9D5-9BC0-4CB0-89EE-836C5BE386A2}" type="sibTrans" cxnId="{A1A42599-4AB5-4EF9-A8F2-C697C9A2D881}">
      <dgm:prSet/>
      <dgm:spPr/>
      <dgm:t>
        <a:bodyPr/>
        <a:lstStyle/>
        <a:p>
          <a:endParaRPr lang="es-MX"/>
        </a:p>
      </dgm:t>
    </dgm:pt>
    <dgm:pt modelId="{C6E12557-4D0D-4187-8338-AE8103C99700}">
      <dgm:prSet/>
      <dgm:spPr/>
      <dgm:t>
        <a:bodyPr/>
        <a:lstStyle/>
        <a:p>
          <a:pPr rtl="0"/>
          <a:r>
            <a:rPr lang="es-MX" dirty="0" smtClean="0"/>
            <a:t>Que la ciudadanía afiliada suscribió el documento de manifestación formal de afiliación de manera libre y voluntaria; </a:t>
          </a:r>
          <a:endParaRPr lang="es-MX" dirty="0"/>
        </a:p>
      </dgm:t>
    </dgm:pt>
    <dgm:pt modelId="{7CA5DAE5-6753-4663-BDB6-F274AD227BAD}" type="parTrans" cxnId="{9A6EDFF1-20DC-41E1-A906-66B78CA9426B}">
      <dgm:prSet/>
      <dgm:spPr/>
      <dgm:t>
        <a:bodyPr/>
        <a:lstStyle/>
        <a:p>
          <a:endParaRPr lang="es-MX"/>
        </a:p>
      </dgm:t>
    </dgm:pt>
    <dgm:pt modelId="{CC0E5CAF-EF75-493E-8CBA-EBF75AA182E5}" type="sibTrans" cxnId="{9A6EDFF1-20DC-41E1-A906-66B78CA9426B}">
      <dgm:prSet/>
      <dgm:spPr/>
      <dgm:t>
        <a:bodyPr/>
        <a:lstStyle/>
        <a:p>
          <a:endParaRPr lang="es-MX"/>
        </a:p>
      </dgm:t>
    </dgm:pt>
    <dgm:pt modelId="{CAAFE629-0F3E-48F3-B7A7-C60B0C62B659}" type="pres">
      <dgm:prSet presAssocID="{C33CAEFC-049C-4010-A08B-80AAD8CB3B4A}" presName="Name0" presStyleCnt="0">
        <dgm:presLayoutVars>
          <dgm:chMax val="7"/>
          <dgm:chPref val="7"/>
          <dgm:dir/>
        </dgm:presLayoutVars>
      </dgm:prSet>
      <dgm:spPr/>
      <dgm:t>
        <a:bodyPr/>
        <a:lstStyle/>
        <a:p>
          <a:endParaRPr lang="es-MX"/>
        </a:p>
      </dgm:t>
    </dgm:pt>
    <dgm:pt modelId="{FC27B8AC-612C-4880-8DBA-73DCC79F23A0}" type="pres">
      <dgm:prSet presAssocID="{C33CAEFC-049C-4010-A08B-80AAD8CB3B4A}" presName="Name1" presStyleCnt="0"/>
      <dgm:spPr/>
    </dgm:pt>
    <dgm:pt modelId="{FB6AAF2A-663E-4393-BFCF-FB2FFA003280}" type="pres">
      <dgm:prSet presAssocID="{C33CAEFC-049C-4010-A08B-80AAD8CB3B4A}" presName="cycle" presStyleCnt="0"/>
      <dgm:spPr/>
    </dgm:pt>
    <dgm:pt modelId="{4086F6E9-C862-4C72-A38B-2E13264C5CAA}" type="pres">
      <dgm:prSet presAssocID="{C33CAEFC-049C-4010-A08B-80AAD8CB3B4A}" presName="srcNode" presStyleLbl="node1" presStyleIdx="0" presStyleCnt="6"/>
      <dgm:spPr/>
    </dgm:pt>
    <dgm:pt modelId="{50D8CB86-6757-449F-BA13-527C6A6D2B4E}" type="pres">
      <dgm:prSet presAssocID="{C33CAEFC-049C-4010-A08B-80AAD8CB3B4A}" presName="conn" presStyleLbl="parChTrans1D2" presStyleIdx="0" presStyleCnt="1"/>
      <dgm:spPr/>
      <dgm:t>
        <a:bodyPr/>
        <a:lstStyle/>
        <a:p>
          <a:endParaRPr lang="es-MX"/>
        </a:p>
      </dgm:t>
    </dgm:pt>
    <dgm:pt modelId="{8C89E64D-8040-4FF0-A286-B5C94A593CC5}" type="pres">
      <dgm:prSet presAssocID="{C33CAEFC-049C-4010-A08B-80AAD8CB3B4A}" presName="extraNode" presStyleLbl="node1" presStyleIdx="0" presStyleCnt="6"/>
      <dgm:spPr/>
    </dgm:pt>
    <dgm:pt modelId="{401832C7-9233-4586-9FB1-46CD86EE9F13}" type="pres">
      <dgm:prSet presAssocID="{C33CAEFC-049C-4010-A08B-80AAD8CB3B4A}" presName="dstNode" presStyleLbl="node1" presStyleIdx="0" presStyleCnt="6"/>
      <dgm:spPr/>
    </dgm:pt>
    <dgm:pt modelId="{45F8BE71-F822-4D21-AC89-CFB0545CC15B}" type="pres">
      <dgm:prSet presAssocID="{06EDE3AF-4C0B-4CB5-89B2-0EFC59B3D468}" presName="text_1" presStyleLbl="node1" presStyleIdx="0" presStyleCnt="6">
        <dgm:presLayoutVars>
          <dgm:bulletEnabled val="1"/>
        </dgm:presLayoutVars>
      </dgm:prSet>
      <dgm:spPr/>
      <dgm:t>
        <a:bodyPr/>
        <a:lstStyle/>
        <a:p>
          <a:endParaRPr lang="es-MX"/>
        </a:p>
      </dgm:t>
    </dgm:pt>
    <dgm:pt modelId="{18E930F5-D2D7-4CED-BEF4-DDF9CA96C4B2}" type="pres">
      <dgm:prSet presAssocID="{06EDE3AF-4C0B-4CB5-89B2-0EFC59B3D468}" presName="accent_1" presStyleCnt="0"/>
      <dgm:spPr/>
    </dgm:pt>
    <dgm:pt modelId="{A5E44F3F-257D-495D-BFA0-CCDEFD2CE9F1}" type="pres">
      <dgm:prSet presAssocID="{06EDE3AF-4C0B-4CB5-89B2-0EFC59B3D468}" presName="accentRepeatNode" presStyleLbl="solidFgAcc1" presStyleIdx="0" presStyleCnt="6"/>
      <dgm:spPr/>
    </dgm:pt>
    <dgm:pt modelId="{74058D2D-457F-4A51-8360-ECCAB0E44DD4}" type="pres">
      <dgm:prSet presAssocID="{FF563334-7788-4DA0-8805-610A92AA5B1F}" presName="text_2" presStyleLbl="node1" presStyleIdx="1" presStyleCnt="6">
        <dgm:presLayoutVars>
          <dgm:bulletEnabled val="1"/>
        </dgm:presLayoutVars>
      </dgm:prSet>
      <dgm:spPr/>
      <dgm:t>
        <a:bodyPr/>
        <a:lstStyle/>
        <a:p>
          <a:endParaRPr lang="es-MX"/>
        </a:p>
      </dgm:t>
    </dgm:pt>
    <dgm:pt modelId="{76E04E46-4B28-4020-AA64-E58F7C3E2C90}" type="pres">
      <dgm:prSet presAssocID="{FF563334-7788-4DA0-8805-610A92AA5B1F}" presName="accent_2" presStyleCnt="0"/>
      <dgm:spPr/>
    </dgm:pt>
    <dgm:pt modelId="{1F23BB50-B433-41CD-8458-3B413EDA1BB6}" type="pres">
      <dgm:prSet presAssocID="{FF563334-7788-4DA0-8805-610A92AA5B1F}" presName="accentRepeatNode" presStyleLbl="solidFgAcc1" presStyleIdx="1" presStyleCnt="6"/>
      <dgm:spPr/>
    </dgm:pt>
    <dgm:pt modelId="{D44476FD-455F-44D2-BDA2-12C9FA631379}" type="pres">
      <dgm:prSet presAssocID="{2E69E4CA-97F0-4DE7-BF8F-02E6D46C669B}" presName="text_3" presStyleLbl="node1" presStyleIdx="2" presStyleCnt="6">
        <dgm:presLayoutVars>
          <dgm:bulletEnabled val="1"/>
        </dgm:presLayoutVars>
      </dgm:prSet>
      <dgm:spPr/>
      <dgm:t>
        <a:bodyPr/>
        <a:lstStyle/>
        <a:p>
          <a:endParaRPr lang="es-MX"/>
        </a:p>
      </dgm:t>
    </dgm:pt>
    <dgm:pt modelId="{87C011AA-1898-4C6E-9D2B-1DC3BF6A6B48}" type="pres">
      <dgm:prSet presAssocID="{2E69E4CA-97F0-4DE7-BF8F-02E6D46C669B}" presName="accent_3" presStyleCnt="0"/>
      <dgm:spPr/>
    </dgm:pt>
    <dgm:pt modelId="{2735B828-D5A4-4A5B-B68D-FF422B12A787}" type="pres">
      <dgm:prSet presAssocID="{2E69E4CA-97F0-4DE7-BF8F-02E6D46C669B}" presName="accentRepeatNode" presStyleLbl="solidFgAcc1" presStyleIdx="2" presStyleCnt="6"/>
      <dgm:spPr/>
    </dgm:pt>
    <dgm:pt modelId="{D03A4D27-3DA4-4251-B513-A9AB91133314}" type="pres">
      <dgm:prSet presAssocID="{6B4C3B61-C691-44C8-A524-F956C9240676}" presName="text_4" presStyleLbl="node1" presStyleIdx="3" presStyleCnt="6">
        <dgm:presLayoutVars>
          <dgm:bulletEnabled val="1"/>
        </dgm:presLayoutVars>
      </dgm:prSet>
      <dgm:spPr/>
      <dgm:t>
        <a:bodyPr/>
        <a:lstStyle/>
        <a:p>
          <a:endParaRPr lang="es-MX"/>
        </a:p>
      </dgm:t>
    </dgm:pt>
    <dgm:pt modelId="{D6B2C5E3-C7B8-4B65-B1ED-8B1E77C3EBB1}" type="pres">
      <dgm:prSet presAssocID="{6B4C3B61-C691-44C8-A524-F956C9240676}" presName="accent_4" presStyleCnt="0"/>
      <dgm:spPr/>
    </dgm:pt>
    <dgm:pt modelId="{D3AD1279-6F6D-4182-8317-BF2FF8195A8E}" type="pres">
      <dgm:prSet presAssocID="{6B4C3B61-C691-44C8-A524-F956C9240676}" presName="accentRepeatNode" presStyleLbl="solidFgAcc1" presStyleIdx="3" presStyleCnt="6"/>
      <dgm:spPr/>
    </dgm:pt>
    <dgm:pt modelId="{C9DC5E0C-6BE9-4982-8449-2BFFB4181B72}" type="pres">
      <dgm:prSet presAssocID="{872D5FC0-7A17-48DA-9B12-FA995346EEFE}" presName="text_5" presStyleLbl="node1" presStyleIdx="4" presStyleCnt="6">
        <dgm:presLayoutVars>
          <dgm:bulletEnabled val="1"/>
        </dgm:presLayoutVars>
      </dgm:prSet>
      <dgm:spPr/>
      <dgm:t>
        <a:bodyPr/>
        <a:lstStyle/>
        <a:p>
          <a:endParaRPr lang="es-MX"/>
        </a:p>
      </dgm:t>
    </dgm:pt>
    <dgm:pt modelId="{35D81AA1-A113-4B9A-80D3-F063E1BBBFF3}" type="pres">
      <dgm:prSet presAssocID="{872D5FC0-7A17-48DA-9B12-FA995346EEFE}" presName="accent_5" presStyleCnt="0"/>
      <dgm:spPr/>
    </dgm:pt>
    <dgm:pt modelId="{E4AC1749-149B-467F-8B9C-398166CCB1D0}" type="pres">
      <dgm:prSet presAssocID="{872D5FC0-7A17-48DA-9B12-FA995346EEFE}" presName="accentRepeatNode" presStyleLbl="solidFgAcc1" presStyleIdx="4" presStyleCnt="6"/>
      <dgm:spPr/>
    </dgm:pt>
    <dgm:pt modelId="{AB862300-A60E-4025-A0A1-88BB15975C82}" type="pres">
      <dgm:prSet presAssocID="{C6E12557-4D0D-4187-8338-AE8103C99700}" presName="text_6" presStyleLbl="node1" presStyleIdx="5" presStyleCnt="6">
        <dgm:presLayoutVars>
          <dgm:bulletEnabled val="1"/>
        </dgm:presLayoutVars>
      </dgm:prSet>
      <dgm:spPr/>
      <dgm:t>
        <a:bodyPr/>
        <a:lstStyle/>
        <a:p>
          <a:endParaRPr lang="es-MX"/>
        </a:p>
      </dgm:t>
    </dgm:pt>
    <dgm:pt modelId="{80036CF5-BDBF-487B-8DFC-1EE179E00D49}" type="pres">
      <dgm:prSet presAssocID="{C6E12557-4D0D-4187-8338-AE8103C99700}" presName="accent_6" presStyleCnt="0"/>
      <dgm:spPr/>
    </dgm:pt>
    <dgm:pt modelId="{EE907046-DC9E-4700-BB15-32D9B078FAA5}" type="pres">
      <dgm:prSet presAssocID="{C6E12557-4D0D-4187-8338-AE8103C99700}" presName="accentRepeatNode" presStyleLbl="solidFgAcc1" presStyleIdx="5" presStyleCnt="6"/>
      <dgm:spPr/>
    </dgm:pt>
  </dgm:ptLst>
  <dgm:cxnLst>
    <dgm:cxn modelId="{A1A42599-4AB5-4EF9-A8F2-C697C9A2D881}" srcId="{C33CAEFC-049C-4010-A08B-80AAD8CB3B4A}" destId="{872D5FC0-7A17-48DA-9B12-FA995346EEFE}" srcOrd="4" destOrd="0" parTransId="{5FCE4474-A0CE-4EDD-93D5-D4DE016C9C0F}" sibTransId="{6126F9D5-9BC0-4CB0-89EE-836C5BE386A2}"/>
    <dgm:cxn modelId="{70CA6655-4F7E-47B1-AFBE-9011C4E5A329}" type="presOf" srcId="{6B4C3B61-C691-44C8-A524-F956C9240676}" destId="{D03A4D27-3DA4-4251-B513-A9AB91133314}" srcOrd="0" destOrd="0" presId="urn:microsoft.com/office/officeart/2008/layout/VerticalCurvedList"/>
    <dgm:cxn modelId="{B1AC3FAF-BF5A-461B-BD5F-856C86C1999D}" srcId="{C33CAEFC-049C-4010-A08B-80AAD8CB3B4A}" destId="{2E69E4CA-97F0-4DE7-BF8F-02E6D46C669B}" srcOrd="2" destOrd="0" parTransId="{0CE864A4-6B69-49F2-8B40-8DDEDD9F4591}" sibTransId="{12194972-0A3E-4C73-ADDA-6E17CFB69902}"/>
    <dgm:cxn modelId="{E5597DBB-2B5C-43DD-9A9A-DFBF224D068A}" type="presOf" srcId="{2E69E4CA-97F0-4DE7-BF8F-02E6D46C669B}" destId="{D44476FD-455F-44D2-BDA2-12C9FA631379}" srcOrd="0" destOrd="0" presId="urn:microsoft.com/office/officeart/2008/layout/VerticalCurvedList"/>
    <dgm:cxn modelId="{2388CB6F-DD8D-4590-9E1A-A2C6328E56BE}" type="presOf" srcId="{06EDE3AF-4C0B-4CB5-89B2-0EFC59B3D468}" destId="{45F8BE71-F822-4D21-AC89-CFB0545CC15B}" srcOrd="0" destOrd="0" presId="urn:microsoft.com/office/officeart/2008/layout/VerticalCurvedList"/>
    <dgm:cxn modelId="{C23D2749-2132-43D9-A6BA-F83ABFB81BB9}" type="presOf" srcId="{8018005F-D1B9-4DFA-B5E3-13D8F5D111AF}" destId="{50D8CB86-6757-449F-BA13-527C6A6D2B4E}" srcOrd="0" destOrd="0" presId="urn:microsoft.com/office/officeart/2008/layout/VerticalCurvedList"/>
    <dgm:cxn modelId="{7307B1EB-46F8-4154-B0E4-14BBBA08EA7C}" type="presOf" srcId="{FF563334-7788-4DA0-8805-610A92AA5B1F}" destId="{74058D2D-457F-4A51-8360-ECCAB0E44DD4}" srcOrd="0" destOrd="0" presId="urn:microsoft.com/office/officeart/2008/layout/VerticalCurvedList"/>
    <dgm:cxn modelId="{57EFC59D-B04E-4E98-9328-D59D4D4283E5}" srcId="{C33CAEFC-049C-4010-A08B-80AAD8CB3B4A}" destId="{FF563334-7788-4DA0-8805-610A92AA5B1F}" srcOrd="1" destOrd="0" parTransId="{55747A21-A0E3-41DC-811F-26A277275CB1}" sibTransId="{38EF73BA-A135-4675-BF8A-0F992074B8CA}"/>
    <dgm:cxn modelId="{69F1D875-5128-45B3-9B6C-1BA2E35A150E}" srcId="{C33CAEFC-049C-4010-A08B-80AAD8CB3B4A}" destId="{6B4C3B61-C691-44C8-A524-F956C9240676}" srcOrd="3" destOrd="0" parTransId="{72CFF591-57FF-467C-8FE5-8BB5022EB2A7}" sibTransId="{F45B51B2-5E11-496C-8EA8-1E31B04836F7}"/>
    <dgm:cxn modelId="{502B406F-F338-4485-86F1-16075CD0D726}" type="presOf" srcId="{C6E12557-4D0D-4187-8338-AE8103C99700}" destId="{AB862300-A60E-4025-A0A1-88BB15975C82}" srcOrd="0" destOrd="0" presId="urn:microsoft.com/office/officeart/2008/layout/VerticalCurvedList"/>
    <dgm:cxn modelId="{9A6EDFF1-20DC-41E1-A906-66B78CA9426B}" srcId="{C33CAEFC-049C-4010-A08B-80AAD8CB3B4A}" destId="{C6E12557-4D0D-4187-8338-AE8103C99700}" srcOrd="5" destOrd="0" parTransId="{7CA5DAE5-6753-4663-BDB6-F274AD227BAD}" sibTransId="{CC0E5CAF-EF75-493E-8CBA-EBF75AA182E5}"/>
    <dgm:cxn modelId="{7503818E-07BB-4561-ABC4-1F31E536A946}" type="presOf" srcId="{C33CAEFC-049C-4010-A08B-80AAD8CB3B4A}" destId="{CAAFE629-0F3E-48F3-B7A7-C60B0C62B659}" srcOrd="0" destOrd="0" presId="urn:microsoft.com/office/officeart/2008/layout/VerticalCurvedList"/>
    <dgm:cxn modelId="{C4C5B4BF-B319-4094-B033-77B8CDA465F2}" srcId="{C33CAEFC-049C-4010-A08B-80AAD8CB3B4A}" destId="{06EDE3AF-4C0B-4CB5-89B2-0EFC59B3D468}" srcOrd="0" destOrd="0" parTransId="{1D104AB3-D248-4DA8-A968-527B3BC5529D}" sibTransId="{8018005F-D1B9-4DFA-B5E3-13D8F5D111AF}"/>
    <dgm:cxn modelId="{C76A15DB-54D6-468A-96B5-D8CD3B4FF4ED}" type="presOf" srcId="{872D5FC0-7A17-48DA-9B12-FA995346EEFE}" destId="{C9DC5E0C-6BE9-4982-8449-2BFFB4181B72}" srcOrd="0" destOrd="0" presId="urn:microsoft.com/office/officeart/2008/layout/VerticalCurvedList"/>
    <dgm:cxn modelId="{ED7ABAE1-4843-4167-A144-EE62ACE361E3}" type="presParOf" srcId="{CAAFE629-0F3E-48F3-B7A7-C60B0C62B659}" destId="{FC27B8AC-612C-4880-8DBA-73DCC79F23A0}" srcOrd="0" destOrd="0" presId="urn:microsoft.com/office/officeart/2008/layout/VerticalCurvedList"/>
    <dgm:cxn modelId="{5ACBF433-62DB-48B9-9E2A-CDA8629EE918}" type="presParOf" srcId="{FC27B8AC-612C-4880-8DBA-73DCC79F23A0}" destId="{FB6AAF2A-663E-4393-BFCF-FB2FFA003280}" srcOrd="0" destOrd="0" presId="urn:microsoft.com/office/officeart/2008/layout/VerticalCurvedList"/>
    <dgm:cxn modelId="{7B60A178-2272-40D7-B407-CF3E06EBACB1}" type="presParOf" srcId="{FB6AAF2A-663E-4393-BFCF-FB2FFA003280}" destId="{4086F6E9-C862-4C72-A38B-2E13264C5CAA}" srcOrd="0" destOrd="0" presId="urn:microsoft.com/office/officeart/2008/layout/VerticalCurvedList"/>
    <dgm:cxn modelId="{3784AB02-2445-4D98-9741-B47BE46988B8}" type="presParOf" srcId="{FB6AAF2A-663E-4393-BFCF-FB2FFA003280}" destId="{50D8CB86-6757-449F-BA13-527C6A6D2B4E}" srcOrd="1" destOrd="0" presId="urn:microsoft.com/office/officeart/2008/layout/VerticalCurvedList"/>
    <dgm:cxn modelId="{69ADE16D-7EDA-4C19-B5C2-6D9758786F89}" type="presParOf" srcId="{FB6AAF2A-663E-4393-BFCF-FB2FFA003280}" destId="{8C89E64D-8040-4FF0-A286-B5C94A593CC5}" srcOrd="2" destOrd="0" presId="urn:microsoft.com/office/officeart/2008/layout/VerticalCurvedList"/>
    <dgm:cxn modelId="{8D47C654-BC70-4CAC-8F84-ABEB9102D6BB}" type="presParOf" srcId="{FB6AAF2A-663E-4393-BFCF-FB2FFA003280}" destId="{401832C7-9233-4586-9FB1-46CD86EE9F13}" srcOrd="3" destOrd="0" presId="urn:microsoft.com/office/officeart/2008/layout/VerticalCurvedList"/>
    <dgm:cxn modelId="{748A3DDE-9E20-49BE-957E-7B64E9009DE3}" type="presParOf" srcId="{FC27B8AC-612C-4880-8DBA-73DCC79F23A0}" destId="{45F8BE71-F822-4D21-AC89-CFB0545CC15B}" srcOrd="1" destOrd="0" presId="urn:microsoft.com/office/officeart/2008/layout/VerticalCurvedList"/>
    <dgm:cxn modelId="{2EC0553C-2D64-4943-863B-2C69BA6276ED}" type="presParOf" srcId="{FC27B8AC-612C-4880-8DBA-73DCC79F23A0}" destId="{18E930F5-D2D7-4CED-BEF4-DDF9CA96C4B2}" srcOrd="2" destOrd="0" presId="urn:microsoft.com/office/officeart/2008/layout/VerticalCurvedList"/>
    <dgm:cxn modelId="{A0F7BE3A-7DE3-4B44-8728-21A78A17E484}" type="presParOf" srcId="{18E930F5-D2D7-4CED-BEF4-DDF9CA96C4B2}" destId="{A5E44F3F-257D-495D-BFA0-CCDEFD2CE9F1}" srcOrd="0" destOrd="0" presId="urn:microsoft.com/office/officeart/2008/layout/VerticalCurvedList"/>
    <dgm:cxn modelId="{0D38D831-A665-490E-929F-5A005D451DBE}" type="presParOf" srcId="{FC27B8AC-612C-4880-8DBA-73DCC79F23A0}" destId="{74058D2D-457F-4A51-8360-ECCAB0E44DD4}" srcOrd="3" destOrd="0" presId="urn:microsoft.com/office/officeart/2008/layout/VerticalCurvedList"/>
    <dgm:cxn modelId="{6BF1B9B0-0867-4C5E-A312-6763BB392EFF}" type="presParOf" srcId="{FC27B8AC-612C-4880-8DBA-73DCC79F23A0}" destId="{76E04E46-4B28-4020-AA64-E58F7C3E2C90}" srcOrd="4" destOrd="0" presId="urn:microsoft.com/office/officeart/2008/layout/VerticalCurvedList"/>
    <dgm:cxn modelId="{17EEE5A6-6A9E-4D0C-843D-709E47561D48}" type="presParOf" srcId="{76E04E46-4B28-4020-AA64-E58F7C3E2C90}" destId="{1F23BB50-B433-41CD-8458-3B413EDA1BB6}" srcOrd="0" destOrd="0" presId="urn:microsoft.com/office/officeart/2008/layout/VerticalCurvedList"/>
    <dgm:cxn modelId="{88F9D37A-2FB2-4488-B633-3B9447B8B215}" type="presParOf" srcId="{FC27B8AC-612C-4880-8DBA-73DCC79F23A0}" destId="{D44476FD-455F-44D2-BDA2-12C9FA631379}" srcOrd="5" destOrd="0" presId="urn:microsoft.com/office/officeart/2008/layout/VerticalCurvedList"/>
    <dgm:cxn modelId="{27BB0A12-B02E-4AA5-BEB2-4BB93E27AD08}" type="presParOf" srcId="{FC27B8AC-612C-4880-8DBA-73DCC79F23A0}" destId="{87C011AA-1898-4C6E-9D2B-1DC3BF6A6B48}" srcOrd="6" destOrd="0" presId="urn:microsoft.com/office/officeart/2008/layout/VerticalCurvedList"/>
    <dgm:cxn modelId="{B955ED2C-815A-48DA-8A21-32A10A7EA142}" type="presParOf" srcId="{87C011AA-1898-4C6E-9D2B-1DC3BF6A6B48}" destId="{2735B828-D5A4-4A5B-B68D-FF422B12A787}" srcOrd="0" destOrd="0" presId="urn:microsoft.com/office/officeart/2008/layout/VerticalCurvedList"/>
    <dgm:cxn modelId="{D1456635-F690-4868-BD86-9C94B995A7F2}" type="presParOf" srcId="{FC27B8AC-612C-4880-8DBA-73DCC79F23A0}" destId="{D03A4D27-3DA4-4251-B513-A9AB91133314}" srcOrd="7" destOrd="0" presId="urn:microsoft.com/office/officeart/2008/layout/VerticalCurvedList"/>
    <dgm:cxn modelId="{21888800-7CC9-4969-8D1A-8B0B98A62A7A}" type="presParOf" srcId="{FC27B8AC-612C-4880-8DBA-73DCC79F23A0}" destId="{D6B2C5E3-C7B8-4B65-B1ED-8B1E77C3EBB1}" srcOrd="8" destOrd="0" presId="urn:microsoft.com/office/officeart/2008/layout/VerticalCurvedList"/>
    <dgm:cxn modelId="{171B150D-0C5E-4B51-B842-B8AE249395CD}" type="presParOf" srcId="{D6B2C5E3-C7B8-4B65-B1ED-8B1E77C3EBB1}" destId="{D3AD1279-6F6D-4182-8317-BF2FF8195A8E}" srcOrd="0" destOrd="0" presId="urn:microsoft.com/office/officeart/2008/layout/VerticalCurvedList"/>
    <dgm:cxn modelId="{C0F03F7D-CA82-4C3E-8481-0860067CA786}" type="presParOf" srcId="{FC27B8AC-612C-4880-8DBA-73DCC79F23A0}" destId="{C9DC5E0C-6BE9-4982-8449-2BFFB4181B72}" srcOrd="9" destOrd="0" presId="urn:microsoft.com/office/officeart/2008/layout/VerticalCurvedList"/>
    <dgm:cxn modelId="{48A3D02A-DCA6-4324-A411-193DC765D90D}" type="presParOf" srcId="{FC27B8AC-612C-4880-8DBA-73DCC79F23A0}" destId="{35D81AA1-A113-4B9A-80D3-F063E1BBBFF3}" srcOrd="10" destOrd="0" presId="urn:microsoft.com/office/officeart/2008/layout/VerticalCurvedList"/>
    <dgm:cxn modelId="{C9820D5B-13D2-4C5A-985A-CCC1AC2F547D}" type="presParOf" srcId="{35D81AA1-A113-4B9A-80D3-F063E1BBBFF3}" destId="{E4AC1749-149B-467F-8B9C-398166CCB1D0}" srcOrd="0" destOrd="0" presId="urn:microsoft.com/office/officeart/2008/layout/VerticalCurvedList"/>
    <dgm:cxn modelId="{DF707D4D-7D6C-424D-B5C1-288AAF049466}" type="presParOf" srcId="{FC27B8AC-612C-4880-8DBA-73DCC79F23A0}" destId="{AB862300-A60E-4025-A0A1-88BB15975C82}" srcOrd="11" destOrd="0" presId="urn:microsoft.com/office/officeart/2008/layout/VerticalCurvedList"/>
    <dgm:cxn modelId="{D175687A-9FA2-49B3-8ECD-44AD704F840D}" type="presParOf" srcId="{FC27B8AC-612C-4880-8DBA-73DCC79F23A0}" destId="{80036CF5-BDBF-487B-8DFC-1EE179E00D49}" srcOrd="12" destOrd="0" presId="urn:microsoft.com/office/officeart/2008/layout/VerticalCurvedList"/>
    <dgm:cxn modelId="{52B49967-D9A4-4D84-89EE-3761868343B2}" type="presParOf" srcId="{80036CF5-BDBF-487B-8DFC-1EE179E00D49}" destId="{EE907046-DC9E-4700-BB15-32D9B078FAA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59A1DC5-EA2D-4109-9DB8-780E961C806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MX"/>
        </a:p>
      </dgm:t>
    </dgm:pt>
    <dgm:pt modelId="{63F3FFD6-97C8-4876-8A35-043E4EE547BF}">
      <dgm:prSet/>
      <dgm:spPr/>
      <dgm:t>
        <a:bodyPr/>
        <a:lstStyle/>
        <a:p>
          <a:pPr rtl="0"/>
          <a:r>
            <a:rPr lang="es-MX" dirty="0" smtClean="0"/>
            <a:t>Que la ciudadanía afiliada eligió a sus dirigentes municipales o distritales, considerando su integración paritaria.</a:t>
          </a:r>
          <a:endParaRPr lang="es-MX" dirty="0"/>
        </a:p>
      </dgm:t>
    </dgm:pt>
    <dgm:pt modelId="{91AE2B45-9831-4403-A883-C3E3D116A60A}" type="parTrans" cxnId="{56CC2F65-D42C-4428-BD92-CA77EE93B11C}">
      <dgm:prSet/>
      <dgm:spPr/>
      <dgm:t>
        <a:bodyPr/>
        <a:lstStyle/>
        <a:p>
          <a:endParaRPr lang="es-MX"/>
        </a:p>
      </dgm:t>
    </dgm:pt>
    <dgm:pt modelId="{42244040-0648-447E-90C5-B300FCC83ED1}" type="sibTrans" cxnId="{56CC2F65-D42C-4428-BD92-CA77EE93B11C}">
      <dgm:prSet/>
      <dgm:spPr/>
      <dgm:t>
        <a:bodyPr/>
        <a:lstStyle/>
        <a:p>
          <a:endParaRPr lang="es-MX"/>
        </a:p>
      </dgm:t>
    </dgm:pt>
    <dgm:pt modelId="{A77E84D7-BB73-48F3-B6D9-AD77E12DC87B}">
      <dgm:prSet/>
      <dgm:spPr/>
      <dgm:t>
        <a:bodyPr/>
        <a:lstStyle/>
        <a:p>
          <a:pPr rtl="0"/>
          <a:r>
            <a:rPr lang="es-MX" dirty="0" smtClean="0"/>
            <a:t>Que la ciudadanía afiliada eligió a las personas Delegadas propietarias o suplentes, a la Asamblea Local Constitutiva, señalando sus nombres. </a:t>
          </a:r>
          <a:endParaRPr lang="es-MX" dirty="0"/>
        </a:p>
      </dgm:t>
    </dgm:pt>
    <dgm:pt modelId="{51345C66-CC65-4E22-AD1C-9243A1039C01}" type="parTrans" cxnId="{190857C4-5896-4017-8CF7-947F6A747B08}">
      <dgm:prSet/>
      <dgm:spPr/>
      <dgm:t>
        <a:bodyPr/>
        <a:lstStyle/>
        <a:p>
          <a:endParaRPr lang="es-MX"/>
        </a:p>
      </dgm:t>
    </dgm:pt>
    <dgm:pt modelId="{05EB429E-3451-4C85-8C25-A132CB988953}" type="sibTrans" cxnId="{190857C4-5896-4017-8CF7-947F6A747B08}">
      <dgm:prSet/>
      <dgm:spPr/>
      <dgm:t>
        <a:bodyPr/>
        <a:lstStyle/>
        <a:p>
          <a:endParaRPr lang="es-MX"/>
        </a:p>
      </dgm:t>
    </dgm:pt>
    <dgm:pt modelId="{2827206D-D8CD-4D6F-921D-36162482C88C}">
      <dgm:prSet/>
      <dgm:spPr/>
      <dgm:t>
        <a:bodyPr/>
        <a:lstStyle/>
        <a:p>
          <a:pPr rtl="0"/>
          <a:r>
            <a:rPr lang="es-MX" dirty="0" smtClean="0"/>
            <a:t>El número de personas asistentes a la Asamblea Municipal o distrital; </a:t>
          </a:r>
          <a:endParaRPr lang="es-MX" dirty="0"/>
        </a:p>
      </dgm:t>
    </dgm:pt>
    <dgm:pt modelId="{BA1C3B41-4A1B-43D5-A07B-E26E3816D20F}" type="parTrans" cxnId="{172A0A25-0C89-4E4C-BBB4-5A1ED488FE2B}">
      <dgm:prSet/>
      <dgm:spPr/>
      <dgm:t>
        <a:bodyPr/>
        <a:lstStyle/>
        <a:p>
          <a:endParaRPr lang="es-MX"/>
        </a:p>
      </dgm:t>
    </dgm:pt>
    <dgm:pt modelId="{7ACE1F44-A565-4124-AE90-AEABBAE37407}" type="sibTrans" cxnId="{172A0A25-0C89-4E4C-BBB4-5A1ED488FE2B}">
      <dgm:prSet/>
      <dgm:spPr/>
      <dgm:t>
        <a:bodyPr/>
        <a:lstStyle/>
        <a:p>
          <a:endParaRPr lang="es-MX"/>
        </a:p>
      </dgm:t>
    </dgm:pt>
    <dgm:pt modelId="{6FB21A88-589F-4633-9DB3-29E5E911AFA4}">
      <dgm:prSet/>
      <dgm:spPr/>
      <dgm:t>
        <a:bodyPr/>
        <a:lstStyle/>
        <a:p>
          <a:pPr rtl="0"/>
          <a:r>
            <a:rPr lang="es-MX" dirty="0" smtClean="0"/>
            <a:t>La hora de clausura de la Asamblea; </a:t>
          </a:r>
          <a:endParaRPr lang="es-MX" dirty="0"/>
        </a:p>
      </dgm:t>
    </dgm:pt>
    <dgm:pt modelId="{71A8238B-FA52-41A9-8B9B-21B53A502E0D}" type="parTrans" cxnId="{BE5F0A01-7411-4641-B69A-A9058590C174}">
      <dgm:prSet/>
      <dgm:spPr/>
      <dgm:t>
        <a:bodyPr/>
        <a:lstStyle/>
        <a:p>
          <a:endParaRPr lang="es-MX"/>
        </a:p>
      </dgm:t>
    </dgm:pt>
    <dgm:pt modelId="{8DE82475-EEFB-4CEA-B75F-5FB4A05636D0}" type="sibTrans" cxnId="{BE5F0A01-7411-4641-B69A-A9058590C174}">
      <dgm:prSet/>
      <dgm:spPr/>
      <dgm:t>
        <a:bodyPr/>
        <a:lstStyle/>
        <a:p>
          <a:endParaRPr lang="es-MX"/>
        </a:p>
      </dgm:t>
    </dgm:pt>
    <dgm:pt modelId="{26E8B094-560C-4EBF-8638-E067F2B3324C}">
      <dgm:prSet/>
      <dgm:spPr/>
      <dgm:t>
        <a:bodyPr/>
        <a:lstStyle/>
        <a:p>
          <a:pPr rtl="0"/>
          <a:r>
            <a:rPr lang="es-MX" smtClean="0"/>
            <a:t>Que se integraron las listas de personas afiliadas con los datos que exige este instrumento jurídico;</a:t>
          </a:r>
          <a:endParaRPr lang="es-MX"/>
        </a:p>
      </dgm:t>
    </dgm:pt>
    <dgm:pt modelId="{E7832C5C-AEC0-496E-98F3-A5AD2FEADBF6}" type="parTrans" cxnId="{9FC461CF-1D63-4982-A784-6A83C2C70ADF}">
      <dgm:prSet/>
      <dgm:spPr/>
      <dgm:t>
        <a:bodyPr/>
        <a:lstStyle/>
        <a:p>
          <a:endParaRPr lang="es-MX"/>
        </a:p>
      </dgm:t>
    </dgm:pt>
    <dgm:pt modelId="{4FB77154-846A-4F93-9511-DDB970AEBAE2}" type="sibTrans" cxnId="{9FC461CF-1D63-4982-A784-6A83C2C70ADF}">
      <dgm:prSet/>
      <dgm:spPr/>
      <dgm:t>
        <a:bodyPr/>
        <a:lstStyle/>
        <a:p>
          <a:endParaRPr lang="es-MX"/>
        </a:p>
      </dgm:t>
    </dgm:pt>
    <dgm:pt modelId="{B74FC934-9DDD-498C-AF28-623F39B04FD8}">
      <dgm:prSet/>
      <dgm:spPr/>
      <dgm:t>
        <a:bodyPr/>
        <a:lstStyle/>
        <a:p>
          <a:pPr rtl="0"/>
          <a:r>
            <a:rPr lang="es-MX" smtClean="0"/>
            <a:t>Que se entregaron los documentos establecidos en el presente Reglamento; </a:t>
          </a:r>
          <a:endParaRPr lang="es-MX"/>
        </a:p>
      </dgm:t>
    </dgm:pt>
    <dgm:pt modelId="{56D18A8E-1FD1-4E31-8B9B-2243420A5E09}" type="parTrans" cxnId="{A35A6D89-9324-457B-96C1-9B61792A82F6}">
      <dgm:prSet/>
      <dgm:spPr/>
      <dgm:t>
        <a:bodyPr/>
        <a:lstStyle/>
        <a:p>
          <a:endParaRPr lang="es-MX"/>
        </a:p>
      </dgm:t>
    </dgm:pt>
    <dgm:pt modelId="{64D4D842-6A54-4904-9AD1-A5899D84717D}" type="sibTrans" cxnId="{A35A6D89-9324-457B-96C1-9B61792A82F6}">
      <dgm:prSet/>
      <dgm:spPr/>
      <dgm:t>
        <a:bodyPr/>
        <a:lstStyle/>
        <a:p>
          <a:endParaRPr lang="es-MX"/>
        </a:p>
      </dgm:t>
    </dgm:pt>
    <dgm:pt modelId="{69A721F3-E320-409C-AF87-923FB8267EAC}">
      <dgm:prSet/>
      <dgm:spPr/>
      <dgm:t>
        <a:bodyPr/>
        <a:lstStyle/>
        <a:p>
          <a:pPr rtl="0"/>
          <a:r>
            <a:rPr lang="es-MX" dirty="0" smtClean="0"/>
            <a:t>Los incidentes que se presentaron antes, durante y después del desarrollo de la asamblea, la hora de clausura y manifestaciones de la persona  </a:t>
          </a:r>
          <a:endParaRPr lang="es-MX" dirty="0"/>
        </a:p>
      </dgm:t>
    </dgm:pt>
    <dgm:pt modelId="{D1407EA3-2328-4547-9FC9-CB6BFB32D9DB}" type="parTrans" cxnId="{4DE51A37-C8DC-44C1-86D7-174FAF236E24}">
      <dgm:prSet/>
      <dgm:spPr/>
      <dgm:t>
        <a:bodyPr/>
        <a:lstStyle/>
        <a:p>
          <a:endParaRPr lang="es-MX"/>
        </a:p>
      </dgm:t>
    </dgm:pt>
    <dgm:pt modelId="{B8249522-917E-4F8C-A04B-C5980BE0164D}" type="sibTrans" cxnId="{4DE51A37-C8DC-44C1-86D7-174FAF236E24}">
      <dgm:prSet/>
      <dgm:spPr/>
      <dgm:t>
        <a:bodyPr/>
        <a:lstStyle/>
        <a:p>
          <a:endParaRPr lang="es-MX"/>
        </a:p>
      </dgm:t>
    </dgm:pt>
    <dgm:pt modelId="{ECD2FA72-9261-4AB8-B63F-B23ABE4EEA48}">
      <dgm:prSet/>
      <dgm:spPr/>
      <dgm:t>
        <a:bodyPr/>
        <a:lstStyle/>
        <a:p>
          <a:endParaRPr lang="es-MX"/>
        </a:p>
      </dgm:t>
    </dgm:pt>
    <dgm:pt modelId="{C3EEFD9D-4E7A-4F44-80C7-7657BF772049}" type="parTrans" cxnId="{260EBBDE-2C3C-401D-B642-18206E35FA33}">
      <dgm:prSet/>
      <dgm:spPr/>
      <dgm:t>
        <a:bodyPr/>
        <a:lstStyle/>
        <a:p>
          <a:endParaRPr lang="es-MX"/>
        </a:p>
      </dgm:t>
    </dgm:pt>
    <dgm:pt modelId="{BDFBE0C7-73D4-42B3-8119-13D72A3E6833}" type="sibTrans" cxnId="{260EBBDE-2C3C-401D-B642-18206E35FA33}">
      <dgm:prSet/>
      <dgm:spPr/>
      <dgm:t>
        <a:bodyPr/>
        <a:lstStyle/>
        <a:p>
          <a:endParaRPr lang="es-MX"/>
        </a:p>
      </dgm:t>
    </dgm:pt>
    <dgm:pt modelId="{63A8C986-630C-4FF9-9175-8E3EF1EF5F17}">
      <dgm:prSet/>
      <dgm:spPr/>
      <dgm:t>
        <a:bodyPr/>
        <a:lstStyle/>
        <a:p>
          <a:pPr rtl="0"/>
          <a:endParaRPr lang="es-MX" dirty="0"/>
        </a:p>
      </dgm:t>
    </dgm:pt>
    <dgm:pt modelId="{F1B8E42C-6B4A-47A2-8E8D-1FC0F5AA61E6}" type="parTrans" cxnId="{70422AB8-9046-41BA-8996-85B9BCB42A5C}">
      <dgm:prSet/>
      <dgm:spPr/>
      <dgm:t>
        <a:bodyPr/>
        <a:lstStyle/>
        <a:p>
          <a:endParaRPr lang="es-MX"/>
        </a:p>
      </dgm:t>
    </dgm:pt>
    <dgm:pt modelId="{DDE4B8CC-7348-4FEA-9748-033A1B855E1A}" type="sibTrans" cxnId="{70422AB8-9046-41BA-8996-85B9BCB42A5C}">
      <dgm:prSet/>
      <dgm:spPr/>
      <dgm:t>
        <a:bodyPr/>
        <a:lstStyle/>
        <a:p>
          <a:endParaRPr lang="es-MX"/>
        </a:p>
      </dgm:t>
    </dgm:pt>
    <dgm:pt modelId="{3E804ECE-64D7-4226-B178-A3423A83241D}" type="pres">
      <dgm:prSet presAssocID="{659A1DC5-EA2D-4109-9DB8-780E961C8061}" presName="Name0" presStyleCnt="0">
        <dgm:presLayoutVars>
          <dgm:chMax val="7"/>
          <dgm:chPref val="7"/>
          <dgm:dir/>
        </dgm:presLayoutVars>
      </dgm:prSet>
      <dgm:spPr/>
      <dgm:t>
        <a:bodyPr/>
        <a:lstStyle/>
        <a:p>
          <a:endParaRPr lang="es-MX"/>
        </a:p>
      </dgm:t>
    </dgm:pt>
    <dgm:pt modelId="{BD66716B-371E-40C2-B2E0-437BB9E8B9F9}" type="pres">
      <dgm:prSet presAssocID="{659A1DC5-EA2D-4109-9DB8-780E961C8061}" presName="Name1" presStyleCnt="0"/>
      <dgm:spPr/>
    </dgm:pt>
    <dgm:pt modelId="{422616A1-CCA7-434E-93F4-B6B8257D5D5E}" type="pres">
      <dgm:prSet presAssocID="{659A1DC5-EA2D-4109-9DB8-780E961C8061}" presName="cycle" presStyleCnt="0"/>
      <dgm:spPr/>
    </dgm:pt>
    <dgm:pt modelId="{69141CDD-953B-4EF8-9518-6FA3968A7615}" type="pres">
      <dgm:prSet presAssocID="{659A1DC5-EA2D-4109-9DB8-780E961C8061}" presName="srcNode" presStyleLbl="node1" presStyleIdx="0" presStyleCnt="7"/>
      <dgm:spPr/>
    </dgm:pt>
    <dgm:pt modelId="{444B1FAB-FEF0-4889-B73F-1345D6667A35}" type="pres">
      <dgm:prSet presAssocID="{659A1DC5-EA2D-4109-9DB8-780E961C8061}" presName="conn" presStyleLbl="parChTrans1D2" presStyleIdx="0" presStyleCnt="1"/>
      <dgm:spPr/>
      <dgm:t>
        <a:bodyPr/>
        <a:lstStyle/>
        <a:p>
          <a:endParaRPr lang="es-MX"/>
        </a:p>
      </dgm:t>
    </dgm:pt>
    <dgm:pt modelId="{3E1BF363-0F55-44FB-B007-93E15106EE6F}" type="pres">
      <dgm:prSet presAssocID="{659A1DC5-EA2D-4109-9DB8-780E961C8061}" presName="extraNode" presStyleLbl="node1" presStyleIdx="0" presStyleCnt="7"/>
      <dgm:spPr/>
    </dgm:pt>
    <dgm:pt modelId="{19C6453A-16F8-4582-9856-0D36996AD42D}" type="pres">
      <dgm:prSet presAssocID="{659A1DC5-EA2D-4109-9DB8-780E961C8061}" presName="dstNode" presStyleLbl="node1" presStyleIdx="0" presStyleCnt="7"/>
      <dgm:spPr/>
    </dgm:pt>
    <dgm:pt modelId="{30AE9CAE-B9DB-4E9E-B01C-4292E214A697}" type="pres">
      <dgm:prSet presAssocID="{63F3FFD6-97C8-4876-8A35-043E4EE547BF}" presName="text_1" presStyleLbl="node1" presStyleIdx="0" presStyleCnt="7">
        <dgm:presLayoutVars>
          <dgm:bulletEnabled val="1"/>
        </dgm:presLayoutVars>
      </dgm:prSet>
      <dgm:spPr/>
      <dgm:t>
        <a:bodyPr/>
        <a:lstStyle/>
        <a:p>
          <a:endParaRPr lang="es-MX"/>
        </a:p>
      </dgm:t>
    </dgm:pt>
    <dgm:pt modelId="{06C3436E-19FB-41B2-BDD8-686742B99043}" type="pres">
      <dgm:prSet presAssocID="{63F3FFD6-97C8-4876-8A35-043E4EE547BF}" presName="accent_1" presStyleCnt="0"/>
      <dgm:spPr/>
    </dgm:pt>
    <dgm:pt modelId="{25C5F112-2E4F-41A0-9C73-4727A1DF7B72}" type="pres">
      <dgm:prSet presAssocID="{63F3FFD6-97C8-4876-8A35-043E4EE547BF}" presName="accentRepeatNode" presStyleLbl="solidFgAcc1" presStyleIdx="0" presStyleCnt="7"/>
      <dgm:spPr/>
    </dgm:pt>
    <dgm:pt modelId="{6FC5536B-9E27-4DD8-95FA-69B314CCCD5F}" type="pres">
      <dgm:prSet presAssocID="{A77E84D7-BB73-48F3-B6D9-AD77E12DC87B}" presName="text_2" presStyleLbl="node1" presStyleIdx="1" presStyleCnt="7">
        <dgm:presLayoutVars>
          <dgm:bulletEnabled val="1"/>
        </dgm:presLayoutVars>
      </dgm:prSet>
      <dgm:spPr/>
      <dgm:t>
        <a:bodyPr/>
        <a:lstStyle/>
        <a:p>
          <a:endParaRPr lang="es-MX"/>
        </a:p>
      </dgm:t>
    </dgm:pt>
    <dgm:pt modelId="{E7595455-254C-4E4E-A818-37B38331422E}" type="pres">
      <dgm:prSet presAssocID="{A77E84D7-BB73-48F3-B6D9-AD77E12DC87B}" presName="accent_2" presStyleCnt="0"/>
      <dgm:spPr/>
    </dgm:pt>
    <dgm:pt modelId="{C86EB574-B479-4E1C-9CA5-E288CDFD4EAE}" type="pres">
      <dgm:prSet presAssocID="{A77E84D7-BB73-48F3-B6D9-AD77E12DC87B}" presName="accentRepeatNode" presStyleLbl="solidFgAcc1" presStyleIdx="1" presStyleCnt="7"/>
      <dgm:spPr/>
    </dgm:pt>
    <dgm:pt modelId="{00AD921F-23E0-4B57-8500-FF044F73CF95}" type="pres">
      <dgm:prSet presAssocID="{2827206D-D8CD-4D6F-921D-36162482C88C}" presName="text_3" presStyleLbl="node1" presStyleIdx="2" presStyleCnt="7">
        <dgm:presLayoutVars>
          <dgm:bulletEnabled val="1"/>
        </dgm:presLayoutVars>
      </dgm:prSet>
      <dgm:spPr/>
      <dgm:t>
        <a:bodyPr/>
        <a:lstStyle/>
        <a:p>
          <a:endParaRPr lang="es-MX"/>
        </a:p>
      </dgm:t>
    </dgm:pt>
    <dgm:pt modelId="{2777B56C-2051-4116-B88C-90E9A645508C}" type="pres">
      <dgm:prSet presAssocID="{2827206D-D8CD-4D6F-921D-36162482C88C}" presName="accent_3" presStyleCnt="0"/>
      <dgm:spPr/>
    </dgm:pt>
    <dgm:pt modelId="{0F9F4EA4-ADE9-4FDA-BADF-2028D0178A8B}" type="pres">
      <dgm:prSet presAssocID="{2827206D-D8CD-4D6F-921D-36162482C88C}" presName="accentRepeatNode" presStyleLbl="solidFgAcc1" presStyleIdx="2" presStyleCnt="7"/>
      <dgm:spPr/>
    </dgm:pt>
    <dgm:pt modelId="{A2EACF2E-1C0D-44E7-9F79-736A546D6DA2}" type="pres">
      <dgm:prSet presAssocID="{6FB21A88-589F-4633-9DB3-29E5E911AFA4}" presName="text_4" presStyleLbl="node1" presStyleIdx="3" presStyleCnt="7">
        <dgm:presLayoutVars>
          <dgm:bulletEnabled val="1"/>
        </dgm:presLayoutVars>
      </dgm:prSet>
      <dgm:spPr/>
      <dgm:t>
        <a:bodyPr/>
        <a:lstStyle/>
        <a:p>
          <a:endParaRPr lang="es-MX"/>
        </a:p>
      </dgm:t>
    </dgm:pt>
    <dgm:pt modelId="{3DB52998-DC69-44DB-B13E-2284B551F789}" type="pres">
      <dgm:prSet presAssocID="{6FB21A88-589F-4633-9DB3-29E5E911AFA4}" presName="accent_4" presStyleCnt="0"/>
      <dgm:spPr/>
    </dgm:pt>
    <dgm:pt modelId="{7F915731-AE62-4DD1-9912-511DE3F5FA5C}" type="pres">
      <dgm:prSet presAssocID="{6FB21A88-589F-4633-9DB3-29E5E911AFA4}" presName="accentRepeatNode" presStyleLbl="solidFgAcc1" presStyleIdx="3" presStyleCnt="7"/>
      <dgm:spPr/>
    </dgm:pt>
    <dgm:pt modelId="{42E86623-A003-4D13-8A60-37C27BF53741}" type="pres">
      <dgm:prSet presAssocID="{26E8B094-560C-4EBF-8638-E067F2B3324C}" presName="text_5" presStyleLbl="node1" presStyleIdx="4" presStyleCnt="7">
        <dgm:presLayoutVars>
          <dgm:bulletEnabled val="1"/>
        </dgm:presLayoutVars>
      </dgm:prSet>
      <dgm:spPr/>
      <dgm:t>
        <a:bodyPr/>
        <a:lstStyle/>
        <a:p>
          <a:endParaRPr lang="es-MX"/>
        </a:p>
      </dgm:t>
    </dgm:pt>
    <dgm:pt modelId="{EA4E6BC4-E1D9-4722-BB97-5F3F0821152D}" type="pres">
      <dgm:prSet presAssocID="{26E8B094-560C-4EBF-8638-E067F2B3324C}" presName="accent_5" presStyleCnt="0"/>
      <dgm:spPr/>
    </dgm:pt>
    <dgm:pt modelId="{F14F266F-9129-4D6D-9F7C-42C1263A2824}" type="pres">
      <dgm:prSet presAssocID="{26E8B094-560C-4EBF-8638-E067F2B3324C}" presName="accentRepeatNode" presStyleLbl="solidFgAcc1" presStyleIdx="4" presStyleCnt="7"/>
      <dgm:spPr/>
    </dgm:pt>
    <dgm:pt modelId="{352EE8B1-87B3-412E-8773-0A21CBAD725E}" type="pres">
      <dgm:prSet presAssocID="{B74FC934-9DDD-498C-AF28-623F39B04FD8}" presName="text_6" presStyleLbl="node1" presStyleIdx="5" presStyleCnt="7">
        <dgm:presLayoutVars>
          <dgm:bulletEnabled val="1"/>
        </dgm:presLayoutVars>
      </dgm:prSet>
      <dgm:spPr/>
      <dgm:t>
        <a:bodyPr/>
        <a:lstStyle/>
        <a:p>
          <a:endParaRPr lang="es-MX"/>
        </a:p>
      </dgm:t>
    </dgm:pt>
    <dgm:pt modelId="{8FAE50B4-B446-4D48-8DB2-CC41568872E7}" type="pres">
      <dgm:prSet presAssocID="{B74FC934-9DDD-498C-AF28-623F39B04FD8}" presName="accent_6" presStyleCnt="0"/>
      <dgm:spPr/>
    </dgm:pt>
    <dgm:pt modelId="{F8B1A47E-F24C-4899-AC9B-961A426A0608}" type="pres">
      <dgm:prSet presAssocID="{B74FC934-9DDD-498C-AF28-623F39B04FD8}" presName="accentRepeatNode" presStyleLbl="solidFgAcc1" presStyleIdx="5" presStyleCnt="7"/>
      <dgm:spPr/>
    </dgm:pt>
    <dgm:pt modelId="{3CCE89CC-9B1D-40E4-BD31-D4CF02C52FEE}" type="pres">
      <dgm:prSet presAssocID="{69A721F3-E320-409C-AF87-923FB8267EAC}" presName="text_7" presStyleLbl="node1" presStyleIdx="6" presStyleCnt="7">
        <dgm:presLayoutVars>
          <dgm:bulletEnabled val="1"/>
        </dgm:presLayoutVars>
      </dgm:prSet>
      <dgm:spPr/>
      <dgm:t>
        <a:bodyPr/>
        <a:lstStyle/>
        <a:p>
          <a:endParaRPr lang="es-MX"/>
        </a:p>
      </dgm:t>
    </dgm:pt>
    <dgm:pt modelId="{4283746B-32D5-4B63-849D-943F2AB53925}" type="pres">
      <dgm:prSet presAssocID="{69A721F3-E320-409C-AF87-923FB8267EAC}" presName="accent_7" presStyleCnt="0"/>
      <dgm:spPr/>
    </dgm:pt>
    <dgm:pt modelId="{0E623A86-73E4-4F77-BC3A-A0CCF471D5E5}" type="pres">
      <dgm:prSet presAssocID="{69A721F3-E320-409C-AF87-923FB8267EAC}" presName="accentRepeatNode" presStyleLbl="solidFgAcc1" presStyleIdx="6" presStyleCnt="7"/>
      <dgm:spPr/>
    </dgm:pt>
  </dgm:ptLst>
  <dgm:cxnLst>
    <dgm:cxn modelId="{260EBBDE-2C3C-401D-B642-18206E35FA33}" srcId="{659A1DC5-EA2D-4109-9DB8-780E961C8061}" destId="{ECD2FA72-9261-4AB8-B63F-B23ABE4EEA48}" srcOrd="8" destOrd="0" parTransId="{C3EEFD9D-4E7A-4F44-80C7-7657BF772049}" sibTransId="{BDFBE0C7-73D4-42B3-8119-13D72A3E6833}"/>
    <dgm:cxn modelId="{A7CEAFCF-A479-43F7-92E3-5BCF489B75D0}" type="presOf" srcId="{69A721F3-E320-409C-AF87-923FB8267EAC}" destId="{3CCE89CC-9B1D-40E4-BD31-D4CF02C52FEE}" srcOrd="0" destOrd="0" presId="urn:microsoft.com/office/officeart/2008/layout/VerticalCurvedList"/>
    <dgm:cxn modelId="{2741C6B4-C2EB-492F-8DD0-14F381D6896E}" type="presOf" srcId="{42244040-0648-447E-90C5-B300FCC83ED1}" destId="{444B1FAB-FEF0-4889-B73F-1345D6667A35}" srcOrd="0" destOrd="0" presId="urn:microsoft.com/office/officeart/2008/layout/VerticalCurvedList"/>
    <dgm:cxn modelId="{4DE51A37-C8DC-44C1-86D7-174FAF236E24}" srcId="{659A1DC5-EA2D-4109-9DB8-780E961C8061}" destId="{69A721F3-E320-409C-AF87-923FB8267EAC}" srcOrd="6" destOrd="0" parTransId="{D1407EA3-2328-4547-9FC9-CB6BFB32D9DB}" sibTransId="{B8249522-917E-4F8C-A04B-C5980BE0164D}"/>
    <dgm:cxn modelId="{D01F3CFC-36E9-417E-A306-E724F16E3FE4}" type="presOf" srcId="{26E8B094-560C-4EBF-8638-E067F2B3324C}" destId="{42E86623-A003-4D13-8A60-37C27BF53741}" srcOrd="0" destOrd="0" presId="urn:microsoft.com/office/officeart/2008/layout/VerticalCurvedList"/>
    <dgm:cxn modelId="{172A0A25-0C89-4E4C-BBB4-5A1ED488FE2B}" srcId="{659A1DC5-EA2D-4109-9DB8-780E961C8061}" destId="{2827206D-D8CD-4D6F-921D-36162482C88C}" srcOrd="2" destOrd="0" parTransId="{BA1C3B41-4A1B-43D5-A07B-E26E3816D20F}" sibTransId="{7ACE1F44-A565-4124-AE90-AEABBAE37407}"/>
    <dgm:cxn modelId="{B7D7A9A0-51F2-47E4-B69C-B4DB52D46DD2}" type="presOf" srcId="{63F3FFD6-97C8-4876-8A35-043E4EE547BF}" destId="{30AE9CAE-B9DB-4E9E-B01C-4292E214A697}" srcOrd="0" destOrd="0" presId="urn:microsoft.com/office/officeart/2008/layout/VerticalCurvedList"/>
    <dgm:cxn modelId="{190857C4-5896-4017-8CF7-947F6A747B08}" srcId="{659A1DC5-EA2D-4109-9DB8-780E961C8061}" destId="{A77E84D7-BB73-48F3-B6D9-AD77E12DC87B}" srcOrd="1" destOrd="0" parTransId="{51345C66-CC65-4E22-AD1C-9243A1039C01}" sibTransId="{05EB429E-3451-4C85-8C25-A132CB988953}"/>
    <dgm:cxn modelId="{BE5F0A01-7411-4641-B69A-A9058590C174}" srcId="{659A1DC5-EA2D-4109-9DB8-780E961C8061}" destId="{6FB21A88-589F-4633-9DB3-29E5E911AFA4}" srcOrd="3" destOrd="0" parTransId="{71A8238B-FA52-41A9-8B9B-21B53A502E0D}" sibTransId="{8DE82475-EEFB-4CEA-B75F-5FB4A05636D0}"/>
    <dgm:cxn modelId="{70422AB8-9046-41BA-8996-85B9BCB42A5C}" srcId="{659A1DC5-EA2D-4109-9DB8-780E961C8061}" destId="{63A8C986-630C-4FF9-9175-8E3EF1EF5F17}" srcOrd="7" destOrd="0" parTransId="{F1B8E42C-6B4A-47A2-8E8D-1FC0F5AA61E6}" sibTransId="{DDE4B8CC-7348-4FEA-9748-033A1B855E1A}"/>
    <dgm:cxn modelId="{A5F7D59C-44B8-4FBF-88BF-52157E6D9CB8}" type="presOf" srcId="{A77E84D7-BB73-48F3-B6D9-AD77E12DC87B}" destId="{6FC5536B-9E27-4DD8-95FA-69B314CCCD5F}" srcOrd="0" destOrd="0" presId="urn:microsoft.com/office/officeart/2008/layout/VerticalCurvedList"/>
    <dgm:cxn modelId="{A9A1CF9C-27F4-434A-801B-20FA6F4A8835}" type="presOf" srcId="{659A1DC5-EA2D-4109-9DB8-780E961C8061}" destId="{3E804ECE-64D7-4226-B178-A3423A83241D}" srcOrd="0" destOrd="0" presId="urn:microsoft.com/office/officeart/2008/layout/VerticalCurvedList"/>
    <dgm:cxn modelId="{EAAEDDDC-8312-4204-854B-103B86D40EF9}" type="presOf" srcId="{B74FC934-9DDD-498C-AF28-623F39B04FD8}" destId="{352EE8B1-87B3-412E-8773-0A21CBAD725E}" srcOrd="0" destOrd="0" presId="urn:microsoft.com/office/officeart/2008/layout/VerticalCurvedList"/>
    <dgm:cxn modelId="{3F74F0CF-76EE-474C-A5D8-47507277BD24}" type="presOf" srcId="{6FB21A88-589F-4633-9DB3-29E5E911AFA4}" destId="{A2EACF2E-1C0D-44E7-9F79-736A546D6DA2}" srcOrd="0" destOrd="0" presId="urn:microsoft.com/office/officeart/2008/layout/VerticalCurvedList"/>
    <dgm:cxn modelId="{AA4B1D4A-46F7-40F3-A932-EE152E19DB32}" type="presOf" srcId="{2827206D-D8CD-4D6F-921D-36162482C88C}" destId="{00AD921F-23E0-4B57-8500-FF044F73CF95}" srcOrd="0" destOrd="0" presId="urn:microsoft.com/office/officeart/2008/layout/VerticalCurvedList"/>
    <dgm:cxn modelId="{56CC2F65-D42C-4428-BD92-CA77EE93B11C}" srcId="{659A1DC5-EA2D-4109-9DB8-780E961C8061}" destId="{63F3FFD6-97C8-4876-8A35-043E4EE547BF}" srcOrd="0" destOrd="0" parTransId="{91AE2B45-9831-4403-A883-C3E3D116A60A}" sibTransId="{42244040-0648-447E-90C5-B300FCC83ED1}"/>
    <dgm:cxn modelId="{9FC461CF-1D63-4982-A784-6A83C2C70ADF}" srcId="{659A1DC5-EA2D-4109-9DB8-780E961C8061}" destId="{26E8B094-560C-4EBF-8638-E067F2B3324C}" srcOrd="4" destOrd="0" parTransId="{E7832C5C-AEC0-496E-98F3-A5AD2FEADBF6}" sibTransId="{4FB77154-846A-4F93-9511-DDB970AEBAE2}"/>
    <dgm:cxn modelId="{A35A6D89-9324-457B-96C1-9B61792A82F6}" srcId="{659A1DC5-EA2D-4109-9DB8-780E961C8061}" destId="{B74FC934-9DDD-498C-AF28-623F39B04FD8}" srcOrd="5" destOrd="0" parTransId="{56D18A8E-1FD1-4E31-8B9B-2243420A5E09}" sibTransId="{64D4D842-6A54-4904-9AD1-A5899D84717D}"/>
    <dgm:cxn modelId="{3CFC7987-7793-42C3-A505-01E85CF747BE}" type="presParOf" srcId="{3E804ECE-64D7-4226-B178-A3423A83241D}" destId="{BD66716B-371E-40C2-B2E0-437BB9E8B9F9}" srcOrd="0" destOrd="0" presId="urn:microsoft.com/office/officeart/2008/layout/VerticalCurvedList"/>
    <dgm:cxn modelId="{EBC3C804-70BC-49E5-9BCD-CD6AACEAAC9B}" type="presParOf" srcId="{BD66716B-371E-40C2-B2E0-437BB9E8B9F9}" destId="{422616A1-CCA7-434E-93F4-B6B8257D5D5E}" srcOrd="0" destOrd="0" presId="urn:microsoft.com/office/officeart/2008/layout/VerticalCurvedList"/>
    <dgm:cxn modelId="{F2FC7074-6D09-4A04-BB87-7F9A242379F6}" type="presParOf" srcId="{422616A1-CCA7-434E-93F4-B6B8257D5D5E}" destId="{69141CDD-953B-4EF8-9518-6FA3968A7615}" srcOrd="0" destOrd="0" presId="urn:microsoft.com/office/officeart/2008/layout/VerticalCurvedList"/>
    <dgm:cxn modelId="{480E0F6C-888C-469E-B538-B50CA7F95114}" type="presParOf" srcId="{422616A1-CCA7-434E-93F4-B6B8257D5D5E}" destId="{444B1FAB-FEF0-4889-B73F-1345D6667A35}" srcOrd="1" destOrd="0" presId="urn:microsoft.com/office/officeart/2008/layout/VerticalCurvedList"/>
    <dgm:cxn modelId="{BFD88501-0DE5-41E7-950C-09CBCE0B5BF2}" type="presParOf" srcId="{422616A1-CCA7-434E-93F4-B6B8257D5D5E}" destId="{3E1BF363-0F55-44FB-B007-93E15106EE6F}" srcOrd="2" destOrd="0" presId="urn:microsoft.com/office/officeart/2008/layout/VerticalCurvedList"/>
    <dgm:cxn modelId="{A4F5AF18-1317-4F29-8D24-A03ADAB8BB40}" type="presParOf" srcId="{422616A1-CCA7-434E-93F4-B6B8257D5D5E}" destId="{19C6453A-16F8-4582-9856-0D36996AD42D}" srcOrd="3" destOrd="0" presId="urn:microsoft.com/office/officeart/2008/layout/VerticalCurvedList"/>
    <dgm:cxn modelId="{18C982F8-A1D7-4C97-99BC-0DBAD03A64C7}" type="presParOf" srcId="{BD66716B-371E-40C2-B2E0-437BB9E8B9F9}" destId="{30AE9CAE-B9DB-4E9E-B01C-4292E214A697}" srcOrd="1" destOrd="0" presId="urn:microsoft.com/office/officeart/2008/layout/VerticalCurvedList"/>
    <dgm:cxn modelId="{156DE913-732D-4BC9-B452-4AFEF0CCCA09}" type="presParOf" srcId="{BD66716B-371E-40C2-B2E0-437BB9E8B9F9}" destId="{06C3436E-19FB-41B2-BDD8-686742B99043}" srcOrd="2" destOrd="0" presId="urn:microsoft.com/office/officeart/2008/layout/VerticalCurvedList"/>
    <dgm:cxn modelId="{BFAD1291-4A9F-4E3F-8C8B-B925A7493A6A}" type="presParOf" srcId="{06C3436E-19FB-41B2-BDD8-686742B99043}" destId="{25C5F112-2E4F-41A0-9C73-4727A1DF7B72}" srcOrd="0" destOrd="0" presId="urn:microsoft.com/office/officeart/2008/layout/VerticalCurvedList"/>
    <dgm:cxn modelId="{338AFEC6-4058-4695-A8CB-9D04D053C25C}" type="presParOf" srcId="{BD66716B-371E-40C2-B2E0-437BB9E8B9F9}" destId="{6FC5536B-9E27-4DD8-95FA-69B314CCCD5F}" srcOrd="3" destOrd="0" presId="urn:microsoft.com/office/officeart/2008/layout/VerticalCurvedList"/>
    <dgm:cxn modelId="{F9A58C4F-5893-4DC9-9E1F-83A41C4BF2EE}" type="presParOf" srcId="{BD66716B-371E-40C2-B2E0-437BB9E8B9F9}" destId="{E7595455-254C-4E4E-A818-37B38331422E}" srcOrd="4" destOrd="0" presId="urn:microsoft.com/office/officeart/2008/layout/VerticalCurvedList"/>
    <dgm:cxn modelId="{489CC6F9-BBBA-4DBA-A5F6-547FFE002268}" type="presParOf" srcId="{E7595455-254C-4E4E-A818-37B38331422E}" destId="{C86EB574-B479-4E1C-9CA5-E288CDFD4EAE}" srcOrd="0" destOrd="0" presId="urn:microsoft.com/office/officeart/2008/layout/VerticalCurvedList"/>
    <dgm:cxn modelId="{1111DE98-BD4A-428A-9242-1D9F317FD939}" type="presParOf" srcId="{BD66716B-371E-40C2-B2E0-437BB9E8B9F9}" destId="{00AD921F-23E0-4B57-8500-FF044F73CF95}" srcOrd="5" destOrd="0" presId="urn:microsoft.com/office/officeart/2008/layout/VerticalCurvedList"/>
    <dgm:cxn modelId="{3AE5706F-BE4A-4C78-B441-8446AC6ACDF5}" type="presParOf" srcId="{BD66716B-371E-40C2-B2E0-437BB9E8B9F9}" destId="{2777B56C-2051-4116-B88C-90E9A645508C}" srcOrd="6" destOrd="0" presId="urn:microsoft.com/office/officeart/2008/layout/VerticalCurvedList"/>
    <dgm:cxn modelId="{41720A55-E56C-48F8-8942-B1C6E549BFD9}" type="presParOf" srcId="{2777B56C-2051-4116-B88C-90E9A645508C}" destId="{0F9F4EA4-ADE9-4FDA-BADF-2028D0178A8B}" srcOrd="0" destOrd="0" presId="urn:microsoft.com/office/officeart/2008/layout/VerticalCurvedList"/>
    <dgm:cxn modelId="{D7B646AD-E2C8-45F6-B996-D01C8EE1291A}" type="presParOf" srcId="{BD66716B-371E-40C2-B2E0-437BB9E8B9F9}" destId="{A2EACF2E-1C0D-44E7-9F79-736A546D6DA2}" srcOrd="7" destOrd="0" presId="urn:microsoft.com/office/officeart/2008/layout/VerticalCurvedList"/>
    <dgm:cxn modelId="{AA927D79-E877-4510-BC90-3D95A2DDD2E4}" type="presParOf" srcId="{BD66716B-371E-40C2-B2E0-437BB9E8B9F9}" destId="{3DB52998-DC69-44DB-B13E-2284B551F789}" srcOrd="8" destOrd="0" presId="urn:microsoft.com/office/officeart/2008/layout/VerticalCurvedList"/>
    <dgm:cxn modelId="{0BB3C124-609A-4654-BF83-040D79B7A367}" type="presParOf" srcId="{3DB52998-DC69-44DB-B13E-2284B551F789}" destId="{7F915731-AE62-4DD1-9912-511DE3F5FA5C}" srcOrd="0" destOrd="0" presId="urn:microsoft.com/office/officeart/2008/layout/VerticalCurvedList"/>
    <dgm:cxn modelId="{E6CE6DC2-333E-451E-8F38-9624375B060C}" type="presParOf" srcId="{BD66716B-371E-40C2-B2E0-437BB9E8B9F9}" destId="{42E86623-A003-4D13-8A60-37C27BF53741}" srcOrd="9" destOrd="0" presId="urn:microsoft.com/office/officeart/2008/layout/VerticalCurvedList"/>
    <dgm:cxn modelId="{D9460A6A-D1AF-43EC-9836-C972D5B897CF}" type="presParOf" srcId="{BD66716B-371E-40C2-B2E0-437BB9E8B9F9}" destId="{EA4E6BC4-E1D9-4722-BB97-5F3F0821152D}" srcOrd="10" destOrd="0" presId="urn:microsoft.com/office/officeart/2008/layout/VerticalCurvedList"/>
    <dgm:cxn modelId="{5F48F669-C1C7-4E3E-9573-74D828C91332}" type="presParOf" srcId="{EA4E6BC4-E1D9-4722-BB97-5F3F0821152D}" destId="{F14F266F-9129-4D6D-9F7C-42C1263A2824}" srcOrd="0" destOrd="0" presId="urn:microsoft.com/office/officeart/2008/layout/VerticalCurvedList"/>
    <dgm:cxn modelId="{2D2AA758-9741-486C-A741-E8AE7BF5DE2B}" type="presParOf" srcId="{BD66716B-371E-40C2-B2E0-437BB9E8B9F9}" destId="{352EE8B1-87B3-412E-8773-0A21CBAD725E}" srcOrd="11" destOrd="0" presId="urn:microsoft.com/office/officeart/2008/layout/VerticalCurvedList"/>
    <dgm:cxn modelId="{C059B0A0-84B9-4302-9647-E390C7F0620B}" type="presParOf" srcId="{BD66716B-371E-40C2-B2E0-437BB9E8B9F9}" destId="{8FAE50B4-B446-4D48-8DB2-CC41568872E7}" srcOrd="12" destOrd="0" presId="urn:microsoft.com/office/officeart/2008/layout/VerticalCurvedList"/>
    <dgm:cxn modelId="{60014A86-D221-4284-A9D1-D4ED94620ECB}" type="presParOf" srcId="{8FAE50B4-B446-4D48-8DB2-CC41568872E7}" destId="{F8B1A47E-F24C-4899-AC9B-961A426A0608}" srcOrd="0" destOrd="0" presId="urn:microsoft.com/office/officeart/2008/layout/VerticalCurvedList"/>
    <dgm:cxn modelId="{E8C09218-F43B-4BCE-994A-0B6BC12781F6}" type="presParOf" srcId="{BD66716B-371E-40C2-B2E0-437BB9E8B9F9}" destId="{3CCE89CC-9B1D-40E4-BD31-D4CF02C52FEE}" srcOrd="13" destOrd="0" presId="urn:microsoft.com/office/officeart/2008/layout/VerticalCurvedList"/>
    <dgm:cxn modelId="{4532BF40-F2ED-4BAC-BC95-ED2D1B6C7835}" type="presParOf" srcId="{BD66716B-371E-40C2-B2E0-437BB9E8B9F9}" destId="{4283746B-32D5-4B63-849D-943F2AB53925}" srcOrd="14" destOrd="0" presId="urn:microsoft.com/office/officeart/2008/layout/VerticalCurvedList"/>
    <dgm:cxn modelId="{4783E163-B6C1-4E3A-9DFD-CB1C50901C16}" type="presParOf" srcId="{4283746B-32D5-4B63-849D-943F2AB53925}" destId="{0E623A86-73E4-4F77-BC3A-A0CCF471D5E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3D39ADDC-C66B-4A85-A785-CBF4C3BD4457}" type="doc">
      <dgm:prSet loTypeId="urn:microsoft.com/office/officeart/2005/8/layout/hProcess9" loCatId="process" qsTypeId="urn:microsoft.com/office/officeart/2005/8/quickstyle/simple1" qsCatId="simple" csTypeId="urn:microsoft.com/office/officeart/2005/8/colors/accent1_2" csCatId="accent1" phldr="1"/>
      <dgm:spPr/>
    </dgm:pt>
    <dgm:pt modelId="{4DED442B-F709-4D4A-A657-46C940F9CA46}">
      <dgm:prSet phldrT="[Texto]"/>
      <dgm:spPr>
        <a:solidFill>
          <a:srgbClr val="801A4F"/>
        </a:solidFill>
      </dgm:spPr>
      <dgm:t>
        <a:bodyPr/>
        <a:lstStyle/>
        <a:p>
          <a:r>
            <a:rPr lang="es-MX" dirty="0" smtClean="0"/>
            <a:t>Alcance o no el quórum legal, a más tardar </a:t>
          </a:r>
          <a:r>
            <a:rPr lang="es-MX" b="1" dirty="0" smtClean="0">
              <a:effectLst>
                <a:outerShdw blurRad="38100" dist="38100" dir="2700000" algn="tl">
                  <a:srgbClr val="000000">
                    <a:alpha val="43137"/>
                  </a:srgbClr>
                </a:outerShdw>
              </a:effectLst>
            </a:rPr>
            <a:t>al día hábil siguiente</a:t>
          </a:r>
          <a:r>
            <a:rPr lang="es-MX" dirty="0" smtClean="0"/>
            <a:t> la DEOyPP cargará al SIRPPL </a:t>
          </a:r>
          <a:endParaRPr lang="es-MX" dirty="0"/>
        </a:p>
      </dgm:t>
    </dgm:pt>
    <dgm:pt modelId="{5315CEA1-A784-4529-ADEA-78089196867B}" type="parTrans" cxnId="{31F75A8E-B67E-4A76-9AC3-A3C3C4E63301}">
      <dgm:prSet/>
      <dgm:spPr/>
      <dgm:t>
        <a:bodyPr/>
        <a:lstStyle/>
        <a:p>
          <a:endParaRPr lang="es-MX"/>
        </a:p>
      </dgm:t>
    </dgm:pt>
    <dgm:pt modelId="{EF9E2159-E270-4B61-944E-2AA4E30A4C3D}" type="sibTrans" cxnId="{31F75A8E-B67E-4A76-9AC3-A3C3C4E63301}">
      <dgm:prSet/>
      <dgm:spPr/>
      <dgm:t>
        <a:bodyPr/>
        <a:lstStyle/>
        <a:p>
          <a:endParaRPr lang="es-MX"/>
        </a:p>
      </dgm:t>
    </dgm:pt>
    <dgm:pt modelId="{69F6352C-2908-4564-A1F3-3E2D2239FA19}">
      <dgm:prSet phldrT="[Texto]"/>
      <dgm:spPr>
        <a:solidFill>
          <a:srgbClr val="60269E"/>
        </a:solidFill>
      </dgm:spPr>
      <dgm:t>
        <a:bodyPr/>
        <a:lstStyle/>
        <a:p>
          <a:r>
            <a:rPr lang="es-MX" dirty="0" smtClean="0"/>
            <a:t>La información de los asistentes y </a:t>
          </a:r>
          <a:r>
            <a:rPr lang="es-MX" b="1" dirty="0" smtClean="0">
              <a:effectLst>
                <a:outerShdw blurRad="38100" dist="38100" dir="2700000" algn="tl">
                  <a:srgbClr val="000000">
                    <a:alpha val="43137"/>
                  </a:srgbClr>
                </a:outerShdw>
              </a:effectLst>
            </a:rPr>
            <a:t>verificará que el número de registros </a:t>
          </a:r>
          <a:r>
            <a:rPr lang="es-MX" dirty="0" smtClean="0"/>
            <a:t>cargados correspondan con las afiliaciones recabadas de manera digital</a:t>
          </a:r>
          <a:endParaRPr lang="es-MX" dirty="0"/>
        </a:p>
      </dgm:t>
    </dgm:pt>
    <dgm:pt modelId="{30D2EC36-C80D-4181-B447-8E69E57BE216}" type="parTrans" cxnId="{E76D1ABE-D22B-4F7B-8791-B887C13D3C31}">
      <dgm:prSet/>
      <dgm:spPr/>
      <dgm:t>
        <a:bodyPr/>
        <a:lstStyle/>
        <a:p>
          <a:endParaRPr lang="es-MX"/>
        </a:p>
      </dgm:t>
    </dgm:pt>
    <dgm:pt modelId="{77BCCCA3-6D30-4EB0-958A-6A41DAB2A3BE}" type="sibTrans" cxnId="{E76D1ABE-D22B-4F7B-8791-B887C13D3C31}">
      <dgm:prSet/>
      <dgm:spPr/>
      <dgm:t>
        <a:bodyPr/>
        <a:lstStyle/>
        <a:p>
          <a:endParaRPr lang="es-MX"/>
        </a:p>
      </dgm:t>
    </dgm:pt>
    <dgm:pt modelId="{DB73959E-23C4-417A-B720-7EA11B8B4807}">
      <dgm:prSet phldrT="[Texto]"/>
      <dgm:spPr>
        <a:solidFill>
          <a:srgbClr val="2F134D"/>
        </a:solidFill>
      </dgm:spPr>
      <dgm:t>
        <a:bodyPr/>
        <a:lstStyle/>
        <a:p>
          <a:r>
            <a:rPr lang="es-MX" dirty="0" smtClean="0"/>
            <a:t>A más tardar en 2 días hábiles después de la asamblea, la DEOyPP notificará a la DEPPP la carga al SIRPPL </a:t>
          </a:r>
          <a:r>
            <a:rPr lang="es-MX" b="1" dirty="0" smtClean="0">
              <a:effectLst>
                <a:outerShdw blurRad="38100" dist="38100" dir="2700000" algn="tl">
                  <a:srgbClr val="000000">
                    <a:alpha val="43137"/>
                  </a:srgbClr>
                </a:outerShdw>
              </a:effectLst>
            </a:rPr>
            <a:t>para la compulsa </a:t>
          </a:r>
          <a:r>
            <a:rPr lang="es-MX" dirty="0" smtClean="0"/>
            <a:t>contra el padrón electoral</a:t>
          </a:r>
          <a:endParaRPr lang="es-MX" dirty="0"/>
        </a:p>
      </dgm:t>
    </dgm:pt>
    <dgm:pt modelId="{F4D4C328-C545-4FDA-90B2-1A6F8CF1F1C1}" type="parTrans" cxnId="{12265DA1-3233-4ABA-956F-457AB0A42C6C}">
      <dgm:prSet/>
      <dgm:spPr/>
      <dgm:t>
        <a:bodyPr/>
        <a:lstStyle/>
        <a:p>
          <a:endParaRPr lang="es-MX"/>
        </a:p>
      </dgm:t>
    </dgm:pt>
    <dgm:pt modelId="{9C58D6FE-1005-4BE1-BF5A-2B1C50E4C94E}" type="sibTrans" cxnId="{12265DA1-3233-4ABA-956F-457AB0A42C6C}">
      <dgm:prSet/>
      <dgm:spPr/>
      <dgm:t>
        <a:bodyPr/>
        <a:lstStyle/>
        <a:p>
          <a:endParaRPr lang="es-MX"/>
        </a:p>
      </dgm:t>
    </dgm:pt>
    <dgm:pt modelId="{C55B43C1-AD1B-4B38-A677-5051E715720E}" type="pres">
      <dgm:prSet presAssocID="{3D39ADDC-C66B-4A85-A785-CBF4C3BD4457}" presName="CompostProcess" presStyleCnt="0">
        <dgm:presLayoutVars>
          <dgm:dir/>
          <dgm:resizeHandles val="exact"/>
        </dgm:presLayoutVars>
      </dgm:prSet>
      <dgm:spPr/>
    </dgm:pt>
    <dgm:pt modelId="{1593611B-90A8-42B6-80FD-0E16E1B41CF2}" type="pres">
      <dgm:prSet presAssocID="{3D39ADDC-C66B-4A85-A785-CBF4C3BD4457}" presName="arrow" presStyleLbl="bgShp" presStyleIdx="0" presStyleCnt="1"/>
      <dgm:spPr/>
    </dgm:pt>
    <dgm:pt modelId="{E5942D3B-C18D-466C-B0B7-2DA84126FB2E}" type="pres">
      <dgm:prSet presAssocID="{3D39ADDC-C66B-4A85-A785-CBF4C3BD4457}" presName="linearProcess" presStyleCnt="0"/>
      <dgm:spPr/>
    </dgm:pt>
    <dgm:pt modelId="{71607D6A-7AC0-47D9-9F23-13CA43624C30}" type="pres">
      <dgm:prSet presAssocID="{4DED442B-F709-4D4A-A657-46C940F9CA46}" presName="textNode" presStyleLbl="node1" presStyleIdx="0" presStyleCnt="3">
        <dgm:presLayoutVars>
          <dgm:bulletEnabled val="1"/>
        </dgm:presLayoutVars>
      </dgm:prSet>
      <dgm:spPr/>
      <dgm:t>
        <a:bodyPr/>
        <a:lstStyle/>
        <a:p>
          <a:endParaRPr lang="es-MX"/>
        </a:p>
      </dgm:t>
    </dgm:pt>
    <dgm:pt modelId="{F1CC68F5-EFDB-4FF6-8C8B-C043302CBBDB}" type="pres">
      <dgm:prSet presAssocID="{EF9E2159-E270-4B61-944E-2AA4E30A4C3D}" presName="sibTrans" presStyleCnt="0"/>
      <dgm:spPr/>
    </dgm:pt>
    <dgm:pt modelId="{890889F6-C82A-4051-B117-3B6D4C9F31CC}" type="pres">
      <dgm:prSet presAssocID="{69F6352C-2908-4564-A1F3-3E2D2239FA19}" presName="textNode" presStyleLbl="node1" presStyleIdx="1" presStyleCnt="3">
        <dgm:presLayoutVars>
          <dgm:bulletEnabled val="1"/>
        </dgm:presLayoutVars>
      </dgm:prSet>
      <dgm:spPr/>
      <dgm:t>
        <a:bodyPr/>
        <a:lstStyle/>
        <a:p>
          <a:endParaRPr lang="es-MX"/>
        </a:p>
      </dgm:t>
    </dgm:pt>
    <dgm:pt modelId="{2163C84F-CEBA-44F8-9B99-32C28318BA08}" type="pres">
      <dgm:prSet presAssocID="{77BCCCA3-6D30-4EB0-958A-6A41DAB2A3BE}" presName="sibTrans" presStyleCnt="0"/>
      <dgm:spPr/>
    </dgm:pt>
    <dgm:pt modelId="{057096F1-342E-4D78-84F0-C9BD4A3BA436}" type="pres">
      <dgm:prSet presAssocID="{DB73959E-23C4-417A-B720-7EA11B8B4807}" presName="textNode" presStyleLbl="node1" presStyleIdx="2" presStyleCnt="3">
        <dgm:presLayoutVars>
          <dgm:bulletEnabled val="1"/>
        </dgm:presLayoutVars>
      </dgm:prSet>
      <dgm:spPr/>
      <dgm:t>
        <a:bodyPr/>
        <a:lstStyle/>
        <a:p>
          <a:endParaRPr lang="es-MX"/>
        </a:p>
      </dgm:t>
    </dgm:pt>
  </dgm:ptLst>
  <dgm:cxnLst>
    <dgm:cxn modelId="{31F75A8E-B67E-4A76-9AC3-A3C3C4E63301}" srcId="{3D39ADDC-C66B-4A85-A785-CBF4C3BD4457}" destId="{4DED442B-F709-4D4A-A657-46C940F9CA46}" srcOrd="0" destOrd="0" parTransId="{5315CEA1-A784-4529-ADEA-78089196867B}" sibTransId="{EF9E2159-E270-4B61-944E-2AA4E30A4C3D}"/>
    <dgm:cxn modelId="{66A71755-0826-4622-8976-8354F960FFA7}" type="presOf" srcId="{3D39ADDC-C66B-4A85-A785-CBF4C3BD4457}" destId="{C55B43C1-AD1B-4B38-A677-5051E715720E}" srcOrd="0" destOrd="0" presId="urn:microsoft.com/office/officeart/2005/8/layout/hProcess9"/>
    <dgm:cxn modelId="{E76D1ABE-D22B-4F7B-8791-B887C13D3C31}" srcId="{3D39ADDC-C66B-4A85-A785-CBF4C3BD4457}" destId="{69F6352C-2908-4564-A1F3-3E2D2239FA19}" srcOrd="1" destOrd="0" parTransId="{30D2EC36-C80D-4181-B447-8E69E57BE216}" sibTransId="{77BCCCA3-6D30-4EB0-958A-6A41DAB2A3BE}"/>
    <dgm:cxn modelId="{8D993308-F8B0-4778-95E9-7826B8171707}" type="presOf" srcId="{69F6352C-2908-4564-A1F3-3E2D2239FA19}" destId="{890889F6-C82A-4051-B117-3B6D4C9F31CC}" srcOrd="0" destOrd="0" presId="urn:microsoft.com/office/officeart/2005/8/layout/hProcess9"/>
    <dgm:cxn modelId="{12265DA1-3233-4ABA-956F-457AB0A42C6C}" srcId="{3D39ADDC-C66B-4A85-A785-CBF4C3BD4457}" destId="{DB73959E-23C4-417A-B720-7EA11B8B4807}" srcOrd="2" destOrd="0" parTransId="{F4D4C328-C545-4FDA-90B2-1A6F8CF1F1C1}" sibTransId="{9C58D6FE-1005-4BE1-BF5A-2B1C50E4C94E}"/>
    <dgm:cxn modelId="{E78FB3EB-6944-46BD-8D1C-981D41A863CA}" type="presOf" srcId="{DB73959E-23C4-417A-B720-7EA11B8B4807}" destId="{057096F1-342E-4D78-84F0-C9BD4A3BA436}" srcOrd="0" destOrd="0" presId="urn:microsoft.com/office/officeart/2005/8/layout/hProcess9"/>
    <dgm:cxn modelId="{622BBD37-5F73-4B27-BB12-D440177A950A}" type="presOf" srcId="{4DED442B-F709-4D4A-A657-46C940F9CA46}" destId="{71607D6A-7AC0-47D9-9F23-13CA43624C30}" srcOrd="0" destOrd="0" presId="urn:microsoft.com/office/officeart/2005/8/layout/hProcess9"/>
    <dgm:cxn modelId="{3C362893-BFCB-49D9-9341-2C5B70745270}" type="presParOf" srcId="{C55B43C1-AD1B-4B38-A677-5051E715720E}" destId="{1593611B-90A8-42B6-80FD-0E16E1B41CF2}" srcOrd="0" destOrd="0" presId="urn:microsoft.com/office/officeart/2005/8/layout/hProcess9"/>
    <dgm:cxn modelId="{F880ADB8-3CC8-484F-9553-4570F6F7D348}" type="presParOf" srcId="{C55B43C1-AD1B-4B38-A677-5051E715720E}" destId="{E5942D3B-C18D-466C-B0B7-2DA84126FB2E}" srcOrd="1" destOrd="0" presId="urn:microsoft.com/office/officeart/2005/8/layout/hProcess9"/>
    <dgm:cxn modelId="{4EC72B53-E18B-41E3-AD60-7B821A9712EA}" type="presParOf" srcId="{E5942D3B-C18D-466C-B0B7-2DA84126FB2E}" destId="{71607D6A-7AC0-47D9-9F23-13CA43624C30}" srcOrd="0" destOrd="0" presId="urn:microsoft.com/office/officeart/2005/8/layout/hProcess9"/>
    <dgm:cxn modelId="{DDF90C07-2098-4529-B832-2E62ACA2613D}" type="presParOf" srcId="{E5942D3B-C18D-466C-B0B7-2DA84126FB2E}" destId="{F1CC68F5-EFDB-4FF6-8C8B-C043302CBBDB}" srcOrd="1" destOrd="0" presId="urn:microsoft.com/office/officeart/2005/8/layout/hProcess9"/>
    <dgm:cxn modelId="{CD1FABC0-3428-4C43-AADB-B7E74CECC5AE}" type="presParOf" srcId="{E5942D3B-C18D-466C-B0B7-2DA84126FB2E}" destId="{890889F6-C82A-4051-B117-3B6D4C9F31CC}" srcOrd="2" destOrd="0" presId="urn:microsoft.com/office/officeart/2005/8/layout/hProcess9"/>
    <dgm:cxn modelId="{608D80F3-4BE4-4D69-BAA9-45737EDB4C2F}" type="presParOf" srcId="{E5942D3B-C18D-466C-B0B7-2DA84126FB2E}" destId="{2163C84F-CEBA-44F8-9B99-32C28318BA08}" srcOrd="3" destOrd="0" presId="urn:microsoft.com/office/officeart/2005/8/layout/hProcess9"/>
    <dgm:cxn modelId="{9E428516-9447-49C5-99C6-9D4250A17C16}" type="presParOf" srcId="{E5942D3B-C18D-466C-B0B7-2DA84126FB2E}" destId="{057096F1-342E-4D78-84F0-C9BD4A3BA43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r>
            <a:rPr lang="es-MX" sz="4000" dirty="0" smtClean="0"/>
            <a:t>d)</a:t>
          </a:r>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u="none" dirty="0" smtClean="0">
              <a:effectLst>
                <a:outerShdw blurRad="38100" dist="38100" dir="2700000" algn="tl">
                  <a:srgbClr val="000000">
                    <a:alpha val="43137"/>
                  </a:srgbClr>
                </a:outerShdw>
              </a:effectLst>
            </a:rPr>
            <a:t>Objeto </a:t>
          </a:r>
          <a:r>
            <a:rPr lang="es-MX" sz="1800" b="0" u="none" dirty="0" smtClean="0"/>
            <a:t>de la asociación </a:t>
          </a:r>
          <a:r>
            <a:rPr lang="es-MX" sz="1800" dirty="0" smtClean="0"/>
            <a:t>que debe prever </a:t>
          </a:r>
          <a:r>
            <a:rPr lang="es-MX" sz="1800" dirty="0" smtClean="0">
              <a:effectLst>
                <a:outerShdw blurRad="38100" dist="38100" dir="2700000" algn="tl">
                  <a:srgbClr val="000000">
                    <a:alpha val="43137"/>
                  </a:srgbClr>
                </a:outerShdw>
              </a:effectLst>
            </a:rPr>
            <a:t>actividades políticas, cívicas o sociales relacionadas con la vida democrática y participación ciudadana</a:t>
          </a:r>
          <a:endParaRPr lang="es-MX" sz="1800" dirty="0">
            <a:effectLst>
              <a:outerShdw blurRad="38100" dist="38100" dir="2700000" algn="tl">
                <a:srgbClr val="000000">
                  <a:alpha val="43137"/>
                </a:srgbClr>
              </a:outerShdw>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r>
            <a:rPr lang="es-MX" sz="4000" dirty="0" smtClean="0"/>
            <a:t>e)</a:t>
          </a:r>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Designación de las </a:t>
          </a:r>
          <a:r>
            <a:rPr lang="es-MX" sz="1800" b="1" dirty="0" smtClean="0">
              <a:effectLst>
                <a:outerShdw blurRad="38100" dist="38100" dir="2700000" algn="tl">
                  <a:srgbClr val="000000">
                    <a:alpha val="43137"/>
                  </a:srgbClr>
                </a:outerShdw>
              </a:effectLst>
            </a:rPr>
            <a:t>personas administradoras y quienes llevarán la</a:t>
          </a:r>
          <a:r>
            <a:rPr lang="es-MX" sz="1800" dirty="0" smtClean="0"/>
            <a:t> </a:t>
          </a:r>
          <a:r>
            <a:rPr lang="es-MX" sz="1800" b="1" dirty="0" smtClean="0">
              <a:effectLst>
                <a:outerShdw blurRad="38100" dist="38100" dir="2700000" algn="tl">
                  <a:srgbClr val="000000">
                    <a:alpha val="43137"/>
                  </a:srgbClr>
                </a:outerShdw>
              </a:effectLst>
            </a:rPr>
            <a:t>representación</a:t>
          </a:r>
          <a:r>
            <a:rPr lang="es-MX" sz="1800" dirty="0" smtClean="0"/>
            <a:t> de la asociación civil</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r>
            <a:rPr lang="es-MX" sz="4000" dirty="0" smtClean="0"/>
            <a:t>f)</a:t>
          </a:r>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dirty="0" smtClean="0"/>
            <a:t>Señalarán en el aviso las personas </a:t>
          </a:r>
          <a:r>
            <a:rPr lang="es-MX" sz="1800" dirty="0" smtClean="0">
              <a:effectLst>
                <a:outerShdw blurRad="38100" dist="38100" dir="2700000" algn="tl">
                  <a:srgbClr val="000000">
                    <a:alpha val="43137"/>
                  </a:srgbClr>
                </a:outerShdw>
              </a:effectLst>
            </a:rPr>
            <a:t>representantes que mantendrán relación con el IMPEPAC</a:t>
          </a:r>
          <a:endParaRPr lang="es-MX" sz="1800"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3739" custLinFactNeighborY="-82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23D25553-4E45-4EEA-9E4E-8581704B7B6D}" type="presOf" srcId="{2BF885E6-F774-49A1-807C-684ECFE5DEEE}" destId="{B1FFA88D-7F6F-4DA6-A327-536E0955C5F6}" srcOrd="1"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AFB3552B-B545-4C4D-9605-06F256E6FB6E}" type="presOf" srcId="{F2F93757-B777-45CC-B337-DE65803CF96A}" destId="{E81579DE-DD74-4CB0-AD99-BF6427E70BCC}" srcOrd="0" destOrd="0" presId="urn:microsoft.com/office/officeart/2005/8/layout/hProcess6"/>
    <dgm:cxn modelId="{67C596AA-E2BA-4975-B034-A889FB90DF38}" type="presOf" srcId="{E3154901-9351-4E45-84CC-6010F8331240}" destId="{ACEA3484-3ED1-41BA-B40C-74A7CF6495F0}"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307B09B0-A950-4606-9BA4-1718FC2A8568}" type="presOf" srcId="{2DDCD716-3DC4-4205-919E-A4DBB4F12164}" destId="{36B334FD-06A7-4510-91DF-BF12C35A58C4}" srcOrd="0" destOrd="0" presId="urn:microsoft.com/office/officeart/2005/8/layout/hProcess6"/>
    <dgm:cxn modelId="{0475C3B3-E1F8-40DE-9B60-6FD298DEC006}" type="presOf" srcId="{08C88399-C0CA-4980-9304-16E99DD618B1}" destId="{62F51350-86A9-4082-9632-8B5D63F8168F}" srcOrd="1" destOrd="0" presId="urn:microsoft.com/office/officeart/2005/8/layout/hProcess6"/>
    <dgm:cxn modelId="{376A93F2-5973-4B87-8793-9023EC249640}" type="presOf" srcId="{F2F93757-B777-45CC-B337-DE65803CF96A}" destId="{C9113A4F-1AF3-4656-A2DD-B98E04A2C0D9}"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7DBA4E85-F9FA-4FEA-AC2D-F6ABFCA5A2E8}" srcId="{3DDD4A22-6401-4759-95D0-821EF97E0060}" destId="{2E06D4EF-E293-41CD-8C9A-88729517DC2D}" srcOrd="1" destOrd="0" parTransId="{98EFEF03-9972-45DC-977A-1F03F0CCBF26}" sibTransId="{D95617D7-1456-45B5-89BE-D3A760C5CD43}"/>
    <dgm:cxn modelId="{54FEEB15-5A6B-4967-98CA-C5F8088368C9}" type="presOf" srcId="{2BF885E6-F774-49A1-807C-684ECFE5DEEE}" destId="{38E496B7-FF54-49C4-8780-59BF33C66863}" srcOrd="0" destOrd="0" presId="urn:microsoft.com/office/officeart/2005/8/layout/hProcess6"/>
    <dgm:cxn modelId="{4BD69213-BBF4-451E-8512-28141B877823}" type="presOf" srcId="{08C88399-C0CA-4980-9304-16E99DD618B1}" destId="{2C2D8DFF-6DA4-4DDC-8182-DE3ECAC0C79C}" srcOrd="0" destOrd="0" presId="urn:microsoft.com/office/officeart/2005/8/layout/hProcess6"/>
    <dgm:cxn modelId="{CA235806-037A-440E-A928-4238CF2986C1}" type="presOf" srcId="{2E06D4EF-E293-41CD-8C9A-88729517DC2D}" destId="{C0BFA98B-5CE8-4477-B042-44B7949FD95A}" srcOrd="0" destOrd="0" presId="urn:microsoft.com/office/officeart/2005/8/layout/hProcess6"/>
    <dgm:cxn modelId="{3CEF0EC1-E742-4374-9772-A05E0D9F5A17}" type="presOf" srcId="{3DDD4A22-6401-4759-95D0-821EF97E0060}" destId="{60AFA5BC-2708-4717-9127-1CFFBBA8C244}" srcOrd="0" destOrd="0" presId="urn:microsoft.com/office/officeart/2005/8/layout/hProcess6"/>
    <dgm:cxn modelId="{B0D786A1-DE05-4A89-B3FF-4A57AFA89C40}" type="presParOf" srcId="{60AFA5BC-2708-4717-9127-1CFFBBA8C244}" destId="{11A66DA1-3D9F-40FD-AB1A-BAC47B25B83E}" srcOrd="0" destOrd="0" presId="urn:microsoft.com/office/officeart/2005/8/layout/hProcess6"/>
    <dgm:cxn modelId="{E82A2B89-3259-479A-A476-ADCC4FED8DF1}" type="presParOf" srcId="{11A66DA1-3D9F-40FD-AB1A-BAC47B25B83E}" destId="{58A2F153-A1CE-403B-AE2C-40E1AAF635C7}" srcOrd="0" destOrd="0" presId="urn:microsoft.com/office/officeart/2005/8/layout/hProcess6"/>
    <dgm:cxn modelId="{117A6D3C-78CD-4BD1-BB62-F596E33E01AD}" type="presParOf" srcId="{11A66DA1-3D9F-40FD-AB1A-BAC47B25B83E}" destId="{2C2D8DFF-6DA4-4DDC-8182-DE3ECAC0C79C}" srcOrd="1" destOrd="0" presId="urn:microsoft.com/office/officeart/2005/8/layout/hProcess6"/>
    <dgm:cxn modelId="{EF93D1AB-F6CC-495E-BF01-FE7744DE2D99}" type="presParOf" srcId="{11A66DA1-3D9F-40FD-AB1A-BAC47B25B83E}" destId="{62F51350-86A9-4082-9632-8B5D63F8168F}" srcOrd="2" destOrd="0" presId="urn:microsoft.com/office/officeart/2005/8/layout/hProcess6"/>
    <dgm:cxn modelId="{162FD7B2-6D2D-4B74-86AA-02D5B9E2D1BC}" type="presParOf" srcId="{11A66DA1-3D9F-40FD-AB1A-BAC47B25B83E}" destId="{ACEA3484-3ED1-41BA-B40C-74A7CF6495F0}" srcOrd="3" destOrd="0" presId="urn:microsoft.com/office/officeart/2005/8/layout/hProcess6"/>
    <dgm:cxn modelId="{577714E0-97D3-4649-A7E9-00862D8CEDFE}" type="presParOf" srcId="{60AFA5BC-2708-4717-9127-1CFFBBA8C244}" destId="{E58B91B3-AFB8-4285-AB96-2217DC1E39CC}" srcOrd="1" destOrd="0" presId="urn:microsoft.com/office/officeart/2005/8/layout/hProcess6"/>
    <dgm:cxn modelId="{CD37927B-D895-49D1-9CF3-D94E2B9995D6}" type="presParOf" srcId="{60AFA5BC-2708-4717-9127-1CFFBBA8C244}" destId="{69EB5DDC-6E3F-4B66-9D13-3BA786A474C4}" srcOrd="2" destOrd="0" presId="urn:microsoft.com/office/officeart/2005/8/layout/hProcess6"/>
    <dgm:cxn modelId="{30008788-6910-4849-90B2-FE37BBD0E589}" type="presParOf" srcId="{69EB5DDC-6E3F-4B66-9D13-3BA786A474C4}" destId="{BDE7F417-083D-433A-BCCB-E6AD75061E58}" srcOrd="0" destOrd="0" presId="urn:microsoft.com/office/officeart/2005/8/layout/hProcess6"/>
    <dgm:cxn modelId="{213B6868-3663-4C6B-884D-08950A9F1EBA}" type="presParOf" srcId="{69EB5DDC-6E3F-4B66-9D13-3BA786A474C4}" destId="{E81579DE-DD74-4CB0-AD99-BF6427E70BCC}" srcOrd="1" destOrd="0" presId="urn:microsoft.com/office/officeart/2005/8/layout/hProcess6"/>
    <dgm:cxn modelId="{08ECC106-811F-4E40-AEB3-3B47AD6D3C50}" type="presParOf" srcId="{69EB5DDC-6E3F-4B66-9D13-3BA786A474C4}" destId="{C9113A4F-1AF3-4656-A2DD-B98E04A2C0D9}" srcOrd="2" destOrd="0" presId="urn:microsoft.com/office/officeart/2005/8/layout/hProcess6"/>
    <dgm:cxn modelId="{037621A7-AF5C-4735-828B-D081DF22B543}" type="presParOf" srcId="{69EB5DDC-6E3F-4B66-9D13-3BA786A474C4}" destId="{C0BFA98B-5CE8-4477-B042-44B7949FD95A}" srcOrd="3" destOrd="0" presId="urn:microsoft.com/office/officeart/2005/8/layout/hProcess6"/>
    <dgm:cxn modelId="{5A41A778-FF09-40EB-B378-8C687B68972B}" type="presParOf" srcId="{60AFA5BC-2708-4717-9127-1CFFBBA8C244}" destId="{86DA4756-E9D1-4669-A75C-F21F3C3250E9}" srcOrd="3" destOrd="0" presId="urn:microsoft.com/office/officeart/2005/8/layout/hProcess6"/>
    <dgm:cxn modelId="{6522A827-DC7F-4021-A725-3D82CBD4E3DB}" type="presParOf" srcId="{60AFA5BC-2708-4717-9127-1CFFBBA8C244}" destId="{F0EC63EE-CA74-40F4-A2EC-8B0927F34586}" srcOrd="4" destOrd="0" presId="urn:microsoft.com/office/officeart/2005/8/layout/hProcess6"/>
    <dgm:cxn modelId="{C2542D74-74CB-4079-A5CF-00563589216C}" type="presParOf" srcId="{F0EC63EE-CA74-40F4-A2EC-8B0927F34586}" destId="{7B1266AC-0713-4036-AA06-74BD61C2F740}" srcOrd="0" destOrd="0" presId="urn:microsoft.com/office/officeart/2005/8/layout/hProcess6"/>
    <dgm:cxn modelId="{9CF40809-2591-4B2D-A900-66CA5DE7D578}" type="presParOf" srcId="{F0EC63EE-CA74-40F4-A2EC-8B0927F34586}" destId="{38E496B7-FF54-49C4-8780-59BF33C66863}" srcOrd="1" destOrd="0" presId="urn:microsoft.com/office/officeart/2005/8/layout/hProcess6"/>
    <dgm:cxn modelId="{B2967348-0406-4FB6-8F82-81D37DCE0729}" type="presParOf" srcId="{F0EC63EE-CA74-40F4-A2EC-8B0927F34586}" destId="{B1FFA88D-7F6F-4DA6-A327-536E0955C5F6}" srcOrd="2" destOrd="0" presId="urn:microsoft.com/office/officeart/2005/8/layout/hProcess6"/>
    <dgm:cxn modelId="{42D77AF4-4B4E-42F7-9B10-06CA8B8270BA}"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3843165-C5F1-449B-BE03-21E687C2CF4A}"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0892B440-6E7F-40F7-BC19-151D0F2113AE}">
      <dgm:prSet phldrT="[Texto]"/>
      <dgm:spPr>
        <a:solidFill>
          <a:srgbClr val="D42B84"/>
        </a:solidFill>
      </dgm:spPr>
      <dgm:t>
        <a:bodyPr/>
        <a:lstStyle/>
        <a:p>
          <a:r>
            <a:rPr lang="es-MX" dirty="0" smtClean="0"/>
            <a:t>Se entiende por </a:t>
          </a:r>
          <a:r>
            <a:rPr lang="es-MX" b="1" dirty="0" smtClean="0">
              <a:effectLst/>
            </a:rPr>
            <a:t>ASAMBLEA LOCAL CONSTITUTIVA </a:t>
          </a:r>
          <a:r>
            <a:rPr lang="es-MX" dirty="0" smtClean="0"/>
            <a:t>a:</a:t>
          </a:r>
          <a:endParaRPr lang="es-MX" dirty="0"/>
        </a:p>
      </dgm:t>
    </dgm:pt>
    <dgm:pt modelId="{83E234AF-8BB9-4F98-B547-025567671AD5}" type="parTrans" cxnId="{B1D99E67-5331-4C6B-B3E2-4F701FB57CAE}">
      <dgm:prSet/>
      <dgm:spPr/>
      <dgm:t>
        <a:bodyPr/>
        <a:lstStyle/>
        <a:p>
          <a:endParaRPr lang="es-MX"/>
        </a:p>
      </dgm:t>
    </dgm:pt>
    <dgm:pt modelId="{2412F774-3F61-4F29-9DB6-B3AFC9CCEFCA}" type="sibTrans" cxnId="{B1D99E67-5331-4C6B-B3E2-4F701FB57CAE}">
      <dgm:prSet/>
      <dgm:spPr/>
      <dgm:t>
        <a:bodyPr/>
        <a:lstStyle/>
        <a:p>
          <a:endParaRPr lang="es-MX"/>
        </a:p>
      </dgm:t>
    </dgm:pt>
    <dgm:pt modelId="{9B1E1526-AFD1-4D96-98F5-77402DCEC6FF}">
      <dgm:prSet phldrT="[Texto]"/>
      <dgm:spPr>
        <a:solidFill>
          <a:srgbClr val="60269E"/>
        </a:solidFill>
      </dgm:spPr>
      <dgm:t>
        <a:bodyPr/>
        <a:lstStyle/>
        <a:p>
          <a:r>
            <a:rPr lang="es-MX" dirty="0" smtClean="0"/>
            <a:t>La reunión personas delegadas, electas en asambleas Municipales o Distritales celebradas por la Organización de la Ciudadanía en una misma fecha, hora y lugar determinado para acreditar lo siguiente:</a:t>
          </a:r>
          <a:endParaRPr lang="es-MX" dirty="0"/>
        </a:p>
      </dgm:t>
    </dgm:pt>
    <dgm:pt modelId="{E3BE3A29-3804-4AE4-A24E-CDD585721F10}" type="parTrans" cxnId="{95DAAAC4-097F-4CA2-9807-42B2D414B5DC}">
      <dgm:prSet/>
      <dgm:spPr/>
      <dgm:t>
        <a:bodyPr/>
        <a:lstStyle/>
        <a:p>
          <a:endParaRPr lang="es-MX"/>
        </a:p>
      </dgm:t>
    </dgm:pt>
    <dgm:pt modelId="{93F9BBC1-5A2A-4246-906E-2E4FDBEFD016}" type="sibTrans" cxnId="{95DAAAC4-097F-4CA2-9807-42B2D414B5DC}">
      <dgm:prSet/>
      <dgm:spPr/>
      <dgm:t>
        <a:bodyPr/>
        <a:lstStyle/>
        <a:p>
          <a:endParaRPr lang="es-MX"/>
        </a:p>
      </dgm:t>
    </dgm:pt>
    <dgm:pt modelId="{831BC4F8-69FA-4F0E-BDE2-A14D854AB9B0}">
      <dgm:prSet phldrT="[Texto]"/>
      <dgm:spPr>
        <a:solidFill>
          <a:srgbClr val="48485A"/>
        </a:solidFill>
      </dgm:spPr>
      <dgm:t>
        <a:bodyPr/>
        <a:lstStyle/>
        <a:p>
          <a:r>
            <a:rPr lang="es-MX" dirty="0" smtClean="0"/>
            <a:t>Que asistieron los delegados electos, se comprobó su identidad y residencia, para aprobar la declaración de principios, programa de acción y estatutos, además se presentarán las listas de afiliados con los que cuenta la organización en la entidad federativa</a:t>
          </a:r>
        </a:p>
      </dgm:t>
    </dgm:pt>
    <dgm:pt modelId="{4AB3B7FE-0845-49AF-9698-2C5D3498FAA6}" type="parTrans" cxnId="{2514BBBA-44C9-46A3-AA5A-CB2F0AA2314E}">
      <dgm:prSet/>
      <dgm:spPr/>
      <dgm:t>
        <a:bodyPr/>
        <a:lstStyle/>
        <a:p>
          <a:endParaRPr lang="es-MX"/>
        </a:p>
      </dgm:t>
    </dgm:pt>
    <dgm:pt modelId="{721C015A-9637-457B-A6F8-A7C6A538B06A}" type="sibTrans" cxnId="{2514BBBA-44C9-46A3-AA5A-CB2F0AA2314E}">
      <dgm:prSet/>
      <dgm:spPr/>
      <dgm:t>
        <a:bodyPr/>
        <a:lstStyle/>
        <a:p>
          <a:endParaRPr lang="es-MX"/>
        </a:p>
      </dgm:t>
    </dgm:pt>
    <dgm:pt modelId="{DB74825B-BDA7-4424-8424-B2A31F2CD2FB}" type="pres">
      <dgm:prSet presAssocID="{83843165-C5F1-449B-BE03-21E687C2CF4A}" presName="Name0" presStyleCnt="0">
        <dgm:presLayoutVars>
          <dgm:dir/>
          <dgm:animLvl val="lvl"/>
          <dgm:resizeHandles val="exact"/>
        </dgm:presLayoutVars>
      </dgm:prSet>
      <dgm:spPr/>
      <dgm:t>
        <a:bodyPr/>
        <a:lstStyle/>
        <a:p>
          <a:endParaRPr lang="es-MX"/>
        </a:p>
      </dgm:t>
    </dgm:pt>
    <dgm:pt modelId="{21A42928-ECA1-4319-9FB6-2771DFCBDBA4}" type="pres">
      <dgm:prSet presAssocID="{831BC4F8-69FA-4F0E-BDE2-A14D854AB9B0}" presName="boxAndChildren" presStyleCnt="0"/>
      <dgm:spPr/>
    </dgm:pt>
    <dgm:pt modelId="{BC59EC03-0A7E-463B-B740-CA87B40C678B}" type="pres">
      <dgm:prSet presAssocID="{831BC4F8-69FA-4F0E-BDE2-A14D854AB9B0}" presName="parentTextBox" presStyleLbl="node1" presStyleIdx="0" presStyleCnt="3"/>
      <dgm:spPr/>
      <dgm:t>
        <a:bodyPr/>
        <a:lstStyle/>
        <a:p>
          <a:endParaRPr lang="es-MX"/>
        </a:p>
      </dgm:t>
    </dgm:pt>
    <dgm:pt modelId="{29501D19-2132-43C9-AD33-69EFF0319CFD}" type="pres">
      <dgm:prSet presAssocID="{93F9BBC1-5A2A-4246-906E-2E4FDBEFD016}" presName="sp" presStyleCnt="0"/>
      <dgm:spPr/>
    </dgm:pt>
    <dgm:pt modelId="{F4F48EA2-DFB8-4737-9FD8-FCE47B4676A8}" type="pres">
      <dgm:prSet presAssocID="{9B1E1526-AFD1-4D96-98F5-77402DCEC6FF}" presName="arrowAndChildren" presStyleCnt="0"/>
      <dgm:spPr/>
    </dgm:pt>
    <dgm:pt modelId="{88A4285D-7E9C-41E3-B75B-FE394CB7D3D3}" type="pres">
      <dgm:prSet presAssocID="{9B1E1526-AFD1-4D96-98F5-77402DCEC6FF}" presName="parentTextArrow" presStyleLbl="node1" presStyleIdx="1" presStyleCnt="3"/>
      <dgm:spPr/>
      <dgm:t>
        <a:bodyPr/>
        <a:lstStyle/>
        <a:p>
          <a:endParaRPr lang="es-MX"/>
        </a:p>
      </dgm:t>
    </dgm:pt>
    <dgm:pt modelId="{2C1A9CDF-FEE1-4A8A-A081-452C1B093C76}" type="pres">
      <dgm:prSet presAssocID="{2412F774-3F61-4F29-9DB6-B3AFC9CCEFCA}" presName="sp" presStyleCnt="0"/>
      <dgm:spPr/>
    </dgm:pt>
    <dgm:pt modelId="{CB87D42E-F98E-4332-9701-884E02F95871}" type="pres">
      <dgm:prSet presAssocID="{0892B440-6E7F-40F7-BC19-151D0F2113AE}" presName="arrowAndChildren" presStyleCnt="0"/>
      <dgm:spPr/>
    </dgm:pt>
    <dgm:pt modelId="{EB819094-F4AE-49A3-9322-87AF107A5BA5}" type="pres">
      <dgm:prSet presAssocID="{0892B440-6E7F-40F7-BC19-151D0F2113AE}" presName="parentTextArrow" presStyleLbl="node1" presStyleIdx="2" presStyleCnt="3" custLinFactNeighborX="983" custLinFactNeighborY="-14821"/>
      <dgm:spPr/>
      <dgm:t>
        <a:bodyPr/>
        <a:lstStyle/>
        <a:p>
          <a:endParaRPr lang="es-MX"/>
        </a:p>
      </dgm:t>
    </dgm:pt>
  </dgm:ptLst>
  <dgm:cxnLst>
    <dgm:cxn modelId="{95DAAAC4-097F-4CA2-9807-42B2D414B5DC}" srcId="{83843165-C5F1-449B-BE03-21E687C2CF4A}" destId="{9B1E1526-AFD1-4D96-98F5-77402DCEC6FF}" srcOrd="1" destOrd="0" parTransId="{E3BE3A29-3804-4AE4-A24E-CDD585721F10}" sibTransId="{93F9BBC1-5A2A-4246-906E-2E4FDBEFD016}"/>
    <dgm:cxn modelId="{ED1604D8-7E46-4D42-AEFC-9D6270B8C97B}" type="presOf" srcId="{9B1E1526-AFD1-4D96-98F5-77402DCEC6FF}" destId="{88A4285D-7E9C-41E3-B75B-FE394CB7D3D3}" srcOrd="0" destOrd="0" presId="urn:microsoft.com/office/officeart/2005/8/layout/process4"/>
    <dgm:cxn modelId="{457ADE4E-15D8-478B-89D7-403BCCC9994A}" type="presOf" srcId="{83843165-C5F1-449B-BE03-21E687C2CF4A}" destId="{DB74825B-BDA7-4424-8424-B2A31F2CD2FB}" srcOrd="0" destOrd="0" presId="urn:microsoft.com/office/officeart/2005/8/layout/process4"/>
    <dgm:cxn modelId="{5FA7A939-BBF3-4CAA-8B1A-932DB065EAA0}" type="presOf" srcId="{831BC4F8-69FA-4F0E-BDE2-A14D854AB9B0}" destId="{BC59EC03-0A7E-463B-B740-CA87B40C678B}" srcOrd="0" destOrd="0" presId="urn:microsoft.com/office/officeart/2005/8/layout/process4"/>
    <dgm:cxn modelId="{36908797-4E73-48E6-8BB6-F46358F6DD61}" type="presOf" srcId="{0892B440-6E7F-40F7-BC19-151D0F2113AE}" destId="{EB819094-F4AE-49A3-9322-87AF107A5BA5}" srcOrd="0" destOrd="0" presId="urn:microsoft.com/office/officeart/2005/8/layout/process4"/>
    <dgm:cxn modelId="{B1D99E67-5331-4C6B-B3E2-4F701FB57CAE}" srcId="{83843165-C5F1-449B-BE03-21E687C2CF4A}" destId="{0892B440-6E7F-40F7-BC19-151D0F2113AE}" srcOrd="0" destOrd="0" parTransId="{83E234AF-8BB9-4F98-B547-025567671AD5}" sibTransId="{2412F774-3F61-4F29-9DB6-B3AFC9CCEFCA}"/>
    <dgm:cxn modelId="{2514BBBA-44C9-46A3-AA5A-CB2F0AA2314E}" srcId="{83843165-C5F1-449B-BE03-21E687C2CF4A}" destId="{831BC4F8-69FA-4F0E-BDE2-A14D854AB9B0}" srcOrd="2" destOrd="0" parTransId="{4AB3B7FE-0845-49AF-9698-2C5D3498FAA6}" sibTransId="{721C015A-9637-457B-A6F8-A7C6A538B06A}"/>
    <dgm:cxn modelId="{BE9379DD-7770-416F-8181-4E3C33E00D6E}" type="presParOf" srcId="{DB74825B-BDA7-4424-8424-B2A31F2CD2FB}" destId="{21A42928-ECA1-4319-9FB6-2771DFCBDBA4}" srcOrd="0" destOrd="0" presId="urn:microsoft.com/office/officeart/2005/8/layout/process4"/>
    <dgm:cxn modelId="{5AD75FC2-4D70-4901-AAD4-D98239BBF548}" type="presParOf" srcId="{21A42928-ECA1-4319-9FB6-2771DFCBDBA4}" destId="{BC59EC03-0A7E-463B-B740-CA87B40C678B}" srcOrd="0" destOrd="0" presId="urn:microsoft.com/office/officeart/2005/8/layout/process4"/>
    <dgm:cxn modelId="{1771B9D7-6658-4C63-BD31-08775F5C6A97}" type="presParOf" srcId="{DB74825B-BDA7-4424-8424-B2A31F2CD2FB}" destId="{29501D19-2132-43C9-AD33-69EFF0319CFD}" srcOrd="1" destOrd="0" presId="urn:microsoft.com/office/officeart/2005/8/layout/process4"/>
    <dgm:cxn modelId="{98331DB2-AD16-4873-B9E4-84494036B088}" type="presParOf" srcId="{DB74825B-BDA7-4424-8424-B2A31F2CD2FB}" destId="{F4F48EA2-DFB8-4737-9FD8-FCE47B4676A8}" srcOrd="2" destOrd="0" presId="urn:microsoft.com/office/officeart/2005/8/layout/process4"/>
    <dgm:cxn modelId="{01DAD19B-B56A-4C06-B0C0-315149A3BAE2}" type="presParOf" srcId="{F4F48EA2-DFB8-4737-9FD8-FCE47B4676A8}" destId="{88A4285D-7E9C-41E3-B75B-FE394CB7D3D3}" srcOrd="0" destOrd="0" presId="urn:microsoft.com/office/officeart/2005/8/layout/process4"/>
    <dgm:cxn modelId="{5CEF95B3-C80D-42CD-85CD-9C3BAE98CA60}" type="presParOf" srcId="{DB74825B-BDA7-4424-8424-B2A31F2CD2FB}" destId="{2C1A9CDF-FEE1-4A8A-A081-452C1B093C76}" srcOrd="3" destOrd="0" presId="urn:microsoft.com/office/officeart/2005/8/layout/process4"/>
    <dgm:cxn modelId="{D6EB1649-B2F6-4AB9-B477-4731612893ED}" type="presParOf" srcId="{DB74825B-BDA7-4424-8424-B2A31F2CD2FB}" destId="{CB87D42E-F98E-4332-9701-884E02F95871}" srcOrd="4" destOrd="0" presId="urn:microsoft.com/office/officeart/2005/8/layout/process4"/>
    <dgm:cxn modelId="{84B4FAB9-AD02-4B3B-8AD3-6711A4D2EB92}" type="presParOf" srcId="{CB87D42E-F98E-4332-9701-884E02F95871}" destId="{EB819094-F4AE-49A3-9322-87AF107A5BA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1.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dirty="0" smtClean="0">
              <a:effectLst/>
            </a:rPr>
            <a:t>Para</a:t>
          </a:r>
          <a:r>
            <a:rPr lang="es-MX" sz="1800" b="0" baseline="0" dirty="0" smtClean="0">
              <a:effectLst/>
            </a:rPr>
            <a:t> celebrar la Asamblea Local Constitutiva, la organización </a:t>
          </a:r>
          <a:r>
            <a:rPr lang="es-MX" sz="1800" b="1" baseline="0" dirty="0" smtClean="0">
              <a:effectLst>
                <a:outerShdw blurRad="38100" dist="38100" dir="2700000" algn="tl">
                  <a:srgbClr val="000000">
                    <a:alpha val="43137"/>
                  </a:srgbClr>
                </a:outerShdw>
              </a:effectLst>
            </a:rPr>
            <a:t>debe informar a la SE</a:t>
          </a:r>
          <a:r>
            <a:rPr lang="es-MX" sz="1800" b="0" baseline="0" dirty="0" smtClean="0">
              <a:effectLst/>
            </a:rPr>
            <a:t> sobre la realización de:</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b="1" dirty="0" smtClean="0">
              <a:effectLst>
                <a:outerShdw blurRad="38100" dist="38100" dir="2700000" algn="tl">
                  <a:srgbClr val="000000">
                    <a:alpha val="43137"/>
                  </a:srgbClr>
                </a:outerShdw>
              </a:effectLst>
            </a:rPr>
            <a:t>Asambleas </a:t>
          </a:r>
          <a:r>
            <a:rPr lang="es-MX" sz="1800" dirty="0" smtClean="0"/>
            <a:t>Distritales y o Municipales </a:t>
          </a:r>
          <a:r>
            <a:rPr lang="es-MX" sz="1800" b="1" dirty="0" smtClean="0">
              <a:effectLst>
                <a:outerShdw blurRad="38100" dist="38100" dir="2700000" algn="tl">
                  <a:srgbClr val="000000">
                    <a:alpha val="43137"/>
                  </a:srgbClr>
                </a:outerShdw>
              </a:effectLst>
            </a:rPr>
            <a:t>en 8 Distritos o 24 Municipios, </a:t>
          </a:r>
          <a:r>
            <a:rPr lang="es-MX" sz="1800" dirty="0" smtClean="0"/>
            <a:t>observando los requisitos legales </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0" dirty="0" smtClean="0">
              <a:effectLst/>
            </a:rPr>
            <a:t>Además se informará la </a:t>
          </a:r>
          <a:r>
            <a:rPr lang="es-MX" sz="1800" b="1" dirty="0" smtClean="0">
              <a:effectLst>
                <a:outerShdw blurRad="38100" dist="38100" dir="2700000" algn="tl">
                  <a:srgbClr val="000000">
                    <a:alpha val="43137"/>
                  </a:srgbClr>
                </a:outerShdw>
              </a:effectLst>
            </a:rPr>
            <a:t>fecha, hora, lugar, nombres de responsables y  relación de personas Delegadas electas</a:t>
          </a:r>
          <a:endParaRPr lang="es-MX" sz="1800" b="0" dirty="0">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1FFD34F3-6DA2-40A7-B99B-C4B1AFB047F6}" type="presOf" srcId="{2BF885E6-F774-49A1-807C-684ECFE5DEEE}" destId="{38E496B7-FF54-49C4-8780-59BF33C66863}"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97176624-C30D-496D-9729-7B75E99A9C2C}" type="presOf" srcId="{3DDD4A22-6401-4759-95D0-821EF97E0060}" destId="{60AFA5BC-2708-4717-9127-1CFFBBA8C244}"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56546FEF-5862-4B21-804F-C05C78B258E6}" type="presOf" srcId="{08C88399-C0CA-4980-9304-16E99DD618B1}" destId="{62F51350-86A9-4082-9632-8B5D63F8168F}" srcOrd="1" destOrd="0" presId="urn:microsoft.com/office/officeart/2005/8/layout/hProcess6"/>
    <dgm:cxn modelId="{5E4CDF5E-F8F8-48F4-811F-2E48A1C49ACA}" type="presOf" srcId="{F2F93757-B777-45CC-B337-DE65803CF96A}" destId="{E81579DE-DD74-4CB0-AD99-BF6427E70BCC}" srcOrd="0"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51AE09CE-5CD5-41A1-8836-FC19DA29BCF4}" type="presOf" srcId="{2DDCD716-3DC4-4205-919E-A4DBB4F12164}" destId="{36B334FD-06A7-4510-91DF-BF12C35A58C4}"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3F0E36BF-77D7-4195-83EB-CD08622A116A}" type="presOf" srcId="{E3154901-9351-4E45-84CC-6010F8331240}" destId="{ACEA3484-3ED1-41BA-B40C-74A7CF6495F0}" srcOrd="0" destOrd="0" presId="urn:microsoft.com/office/officeart/2005/8/layout/hProcess6"/>
    <dgm:cxn modelId="{5B5FC24B-7128-44E0-9E7A-4D982F93E76C}" type="presOf" srcId="{08C88399-C0CA-4980-9304-16E99DD618B1}" destId="{2C2D8DFF-6DA4-4DDC-8182-DE3ECAC0C79C}" srcOrd="0" destOrd="0" presId="urn:microsoft.com/office/officeart/2005/8/layout/hProcess6"/>
    <dgm:cxn modelId="{055E8733-A219-4C7F-AD0D-3763CAB06168}" type="presOf" srcId="{2E06D4EF-E293-41CD-8C9A-88729517DC2D}" destId="{C0BFA98B-5CE8-4477-B042-44B7949FD95A}" srcOrd="0" destOrd="0" presId="urn:microsoft.com/office/officeart/2005/8/layout/hProcess6"/>
    <dgm:cxn modelId="{A698C778-81C5-4B19-A97A-16FD2DA2353E}" type="presOf" srcId="{2BF885E6-F774-49A1-807C-684ECFE5DEEE}" destId="{B1FFA88D-7F6F-4DA6-A327-536E0955C5F6}" srcOrd="1" destOrd="0" presId="urn:microsoft.com/office/officeart/2005/8/layout/hProcess6"/>
    <dgm:cxn modelId="{245D54D1-0584-497F-949B-58D08878C05C}" type="presOf" srcId="{F2F93757-B777-45CC-B337-DE65803CF96A}" destId="{C9113A4F-1AF3-4656-A2DD-B98E04A2C0D9}" srcOrd="1" destOrd="0" presId="urn:microsoft.com/office/officeart/2005/8/layout/hProcess6"/>
    <dgm:cxn modelId="{99A41A70-5B1D-4EA3-90AB-1BC7B74E810F}" type="presParOf" srcId="{60AFA5BC-2708-4717-9127-1CFFBBA8C244}" destId="{11A66DA1-3D9F-40FD-AB1A-BAC47B25B83E}" srcOrd="0" destOrd="0" presId="urn:microsoft.com/office/officeart/2005/8/layout/hProcess6"/>
    <dgm:cxn modelId="{A1BBB855-298F-408B-9F0B-3117C066F64A}" type="presParOf" srcId="{11A66DA1-3D9F-40FD-AB1A-BAC47B25B83E}" destId="{58A2F153-A1CE-403B-AE2C-40E1AAF635C7}" srcOrd="0" destOrd="0" presId="urn:microsoft.com/office/officeart/2005/8/layout/hProcess6"/>
    <dgm:cxn modelId="{A1553B29-D8B3-43F7-9B67-477D69AF6863}" type="presParOf" srcId="{11A66DA1-3D9F-40FD-AB1A-BAC47B25B83E}" destId="{2C2D8DFF-6DA4-4DDC-8182-DE3ECAC0C79C}" srcOrd="1" destOrd="0" presId="urn:microsoft.com/office/officeart/2005/8/layout/hProcess6"/>
    <dgm:cxn modelId="{BF354366-607F-4E44-8A4E-EB2DF49F2FFC}" type="presParOf" srcId="{11A66DA1-3D9F-40FD-AB1A-BAC47B25B83E}" destId="{62F51350-86A9-4082-9632-8B5D63F8168F}" srcOrd="2" destOrd="0" presId="urn:microsoft.com/office/officeart/2005/8/layout/hProcess6"/>
    <dgm:cxn modelId="{4BC40ACE-B5AD-45FF-8F8E-70BD454A4B60}" type="presParOf" srcId="{11A66DA1-3D9F-40FD-AB1A-BAC47B25B83E}" destId="{ACEA3484-3ED1-41BA-B40C-74A7CF6495F0}" srcOrd="3" destOrd="0" presId="urn:microsoft.com/office/officeart/2005/8/layout/hProcess6"/>
    <dgm:cxn modelId="{8F6A024F-5987-412C-B864-9AE831C50366}" type="presParOf" srcId="{60AFA5BC-2708-4717-9127-1CFFBBA8C244}" destId="{E58B91B3-AFB8-4285-AB96-2217DC1E39CC}" srcOrd="1" destOrd="0" presId="urn:microsoft.com/office/officeart/2005/8/layout/hProcess6"/>
    <dgm:cxn modelId="{53FFC05F-508F-4359-A29F-C79D23948035}" type="presParOf" srcId="{60AFA5BC-2708-4717-9127-1CFFBBA8C244}" destId="{69EB5DDC-6E3F-4B66-9D13-3BA786A474C4}" srcOrd="2" destOrd="0" presId="urn:microsoft.com/office/officeart/2005/8/layout/hProcess6"/>
    <dgm:cxn modelId="{C62F8814-9908-4ADB-9BB2-723914D838F0}" type="presParOf" srcId="{69EB5DDC-6E3F-4B66-9D13-3BA786A474C4}" destId="{BDE7F417-083D-433A-BCCB-E6AD75061E58}" srcOrd="0" destOrd="0" presId="urn:microsoft.com/office/officeart/2005/8/layout/hProcess6"/>
    <dgm:cxn modelId="{686F36D1-8B2D-4165-A199-01B1465DABEC}" type="presParOf" srcId="{69EB5DDC-6E3F-4B66-9D13-3BA786A474C4}" destId="{E81579DE-DD74-4CB0-AD99-BF6427E70BCC}" srcOrd="1" destOrd="0" presId="urn:microsoft.com/office/officeart/2005/8/layout/hProcess6"/>
    <dgm:cxn modelId="{320205D1-3DF0-4CA0-8A99-749D14C4379F}" type="presParOf" srcId="{69EB5DDC-6E3F-4B66-9D13-3BA786A474C4}" destId="{C9113A4F-1AF3-4656-A2DD-B98E04A2C0D9}" srcOrd="2" destOrd="0" presId="urn:microsoft.com/office/officeart/2005/8/layout/hProcess6"/>
    <dgm:cxn modelId="{F213CA41-AB31-4BDC-BE56-A4E8EA1A7FA1}" type="presParOf" srcId="{69EB5DDC-6E3F-4B66-9D13-3BA786A474C4}" destId="{C0BFA98B-5CE8-4477-B042-44B7949FD95A}" srcOrd="3" destOrd="0" presId="urn:microsoft.com/office/officeart/2005/8/layout/hProcess6"/>
    <dgm:cxn modelId="{05A3154B-F2A2-4700-881B-F7390EFAC066}" type="presParOf" srcId="{60AFA5BC-2708-4717-9127-1CFFBBA8C244}" destId="{86DA4756-E9D1-4669-A75C-F21F3C3250E9}" srcOrd="3" destOrd="0" presId="urn:microsoft.com/office/officeart/2005/8/layout/hProcess6"/>
    <dgm:cxn modelId="{AFD18571-3C41-4F1F-AB57-75CE98235689}" type="presParOf" srcId="{60AFA5BC-2708-4717-9127-1CFFBBA8C244}" destId="{F0EC63EE-CA74-40F4-A2EC-8B0927F34586}" srcOrd="4" destOrd="0" presId="urn:microsoft.com/office/officeart/2005/8/layout/hProcess6"/>
    <dgm:cxn modelId="{529B3591-54C5-4551-826C-F9575B5AADB1}" type="presParOf" srcId="{F0EC63EE-CA74-40F4-A2EC-8B0927F34586}" destId="{7B1266AC-0713-4036-AA06-74BD61C2F740}" srcOrd="0" destOrd="0" presId="urn:microsoft.com/office/officeart/2005/8/layout/hProcess6"/>
    <dgm:cxn modelId="{62F1FA1B-5F24-4A32-B206-4AE67F0A5471}" type="presParOf" srcId="{F0EC63EE-CA74-40F4-A2EC-8B0927F34586}" destId="{38E496B7-FF54-49C4-8780-59BF33C66863}" srcOrd="1" destOrd="0" presId="urn:microsoft.com/office/officeart/2005/8/layout/hProcess6"/>
    <dgm:cxn modelId="{0347F96E-7959-42BB-8D9D-776B400DD86A}" type="presParOf" srcId="{F0EC63EE-CA74-40F4-A2EC-8B0927F34586}" destId="{B1FFA88D-7F6F-4DA6-A327-536E0955C5F6}" srcOrd="2" destOrd="0" presId="urn:microsoft.com/office/officeart/2005/8/layout/hProcess6"/>
    <dgm:cxn modelId="{9BD4A616-E5B6-4702-9E77-32DE5A9733ED}"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dirty="0" smtClean="0">
              <a:effectLst/>
            </a:rPr>
            <a:t>Dicho escrito se debe presentar con </a:t>
          </a:r>
          <a:r>
            <a:rPr lang="es-MX" sz="1800" b="1" dirty="0" smtClean="0">
              <a:effectLst>
                <a:outerShdw blurRad="38100" dist="38100" dir="2700000" algn="tl">
                  <a:srgbClr val="000000">
                    <a:alpha val="43137"/>
                  </a:srgbClr>
                </a:outerShdw>
              </a:effectLst>
            </a:rPr>
            <a:t>15 días de anticipación </a:t>
          </a:r>
          <a:r>
            <a:rPr lang="es-MX" sz="1800" b="0" dirty="0" smtClean="0">
              <a:effectLst/>
            </a:rPr>
            <a:t>a la fecha de celebración de la asamblea</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La SE por conducto de la DEOyPP, en el plazo de 7 días se </a:t>
          </a:r>
          <a:r>
            <a:rPr lang="es-MX" sz="1800" b="1" dirty="0" smtClean="0">
              <a:effectLst>
                <a:outerShdw blurRad="38100" dist="38100" dir="2700000" algn="tl">
                  <a:srgbClr val="000000">
                    <a:alpha val="43137"/>
                  </a:srgbClr>
                </a:outerShdw>
              </a:effectLst>
            </a:rPr>
            <a:t>podrán realizar el cambio del lugar, fecha y hora propuestas</a:t>
          </a:r>
          <a:endParaRPr lang="es-MX" sz="1800" b="1" dirty="0">
            <a:effectLst>
              <a:outerShdw blurRad="38100" dist="38100" dir="2700000" algn="tl">
                <a:srgbClr val="000000">
                  <a:alpha val="43137"/>
                </a:srgbClr>
              </a:outerShdw>
            </a:effectLst>
          </a:endParaRPr>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0" dirty="0" smtClean="0">
              <a:effectLst/>
            </a:rPr>
            <a:t>El lugar debe identificarse con </a:t>
          </a:r>
          <a:r>
            <a:rPr lang="es-MX" sz="1800" b="1" dirty="0" smtClean="0">
              <a:effectLst>
                <a:outerShdw blurRad="38100" dist="38100" dir="2700000" algn="tl">
                  <a:srgbClr val="000000">
                    <a:alpha val="43137"/>
                  </a:srgbClr>
                </a:outerShdw>
              </a:effectLst>
            </a:rPr>
            <a:t>señalamiento </a:t>
          </a:r>
          <a:r>
            <a:rPr lang="es-MX" sz="1800" b="0" dirty="0" smtClean="0">
              <a:effectLst/>
            </a:rPr>
            <a:t>visible, precisando el </a:t>
          </a:r>
          <a:r>
            <a:rPr lang="es-MX" sz="1800" b="1" dirty="0" smtClean="0">
              <a:effectLst>
                <a:outerShdw blurRad="38100" dist="38100" dir="2700000" algn="tl">
                  <a:srgbClr val="000000">
                    <a:alpha val="43137"/>
                  </a:srgbClr>
                </a:outerShdw>
              </a:effectLst>
            </a:rPr>
            <a:t>carácter político, nombre y emblema de la organización </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20C3C98F-C8E1-4727-92D0-2FF261B82C30}" type="presOf" srcId="{2E06D4EF-E293-41CD-8C9A-88729517DC2D}" destId="{C0BFA98B-5CE8-4477-B042-44B7949FD95A}"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E24655D3-BB48-4EC4-88AE-58AD41A75A87}" type="presOf" srcId="{2DDCD716-3DC4-4205-919E-A4DBB4F12164}" destId="{36B334FD-06A7-4510-91DF-BF12C35A58C4}" srcOrd="0"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A4BB5921-99D6-4354-90F6-18D02EC516E8}" type="presOf" srcId="{F2F93757-B777-45CC-B337-DE65803CF96A}" destId="{E81579DE-DD74-4CB0-AD99-BF6427E70BCC}"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C63568E4-2F1A-4041-A1E9-E6BE59EEE6E6}" type="presOf" srcId="{F2F93757-B777-45CC-B337-DE65803CF96A}" destId="{C9113A4F-1AF3-4656-A2DD-B98E04A2C0D9}" srcOrd="1" destOrd="0" presId="urn:microsoft.com/office/officeart/2005/8/layout/hProcess6"/>
    <dgm:cxn modelId="{0A081953-9B06-4F37-93BA-8CAA7A097549}" type="presOf" srcId="{08C88399-C0CA-4980-9304-16E99DD618B1}" destId="{2C2D8DFF-6DA4-4DDC-8182-DE3ECAC0C79C}" srcOrd="0" destOrd="0" presId="urn:microsoft.com/office/officeart/2005/8/layout/hProcess6"/>
    <dgm:cxn modelId="{7648DF91-7121-4EBC-8914-4ED64BE23806}" type="presOf" srcId="{3DDD4A22-6401-4759-95D0-821EF97E0060}" destId="{60AFA5BC-2708-4717-9127-1CFFBBA8C244}" srcOrd="0" destOrd="0" presId="urn:microsoft.com/office/officeart/2005/8/layout/hProcess6"/>
    <dgm:cxn modelId="{81D6FD9B-2CD8-49B0-89FC-576A825DCE6E}" type="presOf" srcId="{08C88399-C0CA-4980-9304-16E99DD618B1}" destId="{62F51350-86A9-4082-9632-8B5D63F8168F}" srcOrd="1" destOrd="0" presId="urn:microsoft.com/office/officeart/2005/8/layout/hProcess6"/>
    <dgm:cxn modelId="{73DD62B6-5A98-4409-98BA-8765FC7DA5ED}" type="presOf" srcId="{2BF885E6-F774-49A1-807C-684ECFE5DEEE}" destId="{38E496B7-FF54-49C4-8780-59BF33C66863}" srcOrd="0" destOrd="0" presId="urn:microsoft.com/office/officeart/2005/8/layout/hProcess6"/>
    <dgm:cxn modelId="{6BF2B26F-9196-472E-9B0A-92F9FB2DB591}" type="presOf" srcId="{2BF885E6-F774-49A1-807C-684ECFE5DEEE}" destId="{B1FFA88D-7F6F-4DA6-A327-536E0955C5F6}" srcOrd="1" destOrd="0" presId="urn:microsoft.com/office/officeart/2005/8/layout/hProcess6"/>
    <dgm:cxn modelId="{63E58638-2B0F-4454-A688-C0F2B070E939}" type="presOf" srcId="{E3154901-9351-4E45-84CC-6010F8331240}" destId="{ACEA3484-3ED1-41BA-B40C-74A7CF6495F0}" srcOrd="0" destOrd="0" presId="urn:microsoft.com/office/officeart/2005/8/layout/hProcess6"/>
    <dgm:cxn modelId="{518DC017-AC32-4BC7-B7E5-BBE77F81ECBD}" type="presParOf" srcId="{60AFA5BC-2708-4717-9127-1CFFBBA8C244}" destId="{11A66DA1-3D9F-40FD-AB1A-BAC47B25B83E}" srcOrd="0" destOrd="0" presId="urn:microsoft.com/office/officeart/2005/8/layout/hProcess6"/>
    <dgm:cxn modelId="{DFED8CD7-CA8B-450D-BCE6-43ACC4012AF5}" type="presParOf" srcId="{11A66DA1-3D9F-40FD-AB1A-BAC47B25B83E}" destId="{58A2F153-A1CE-403B-AE2C-40E1AAF635C7}" srcOrd="0" destOrd="0" presId="urn:microsoft.com/office/officeart/2005/8/layout/hProcess6"/>
    <dgm:cxn modelId="{0B84D51E-F7C2-44C6-9BD6-874D8CC2D4A6}" type="presParOf" srcId="{11A66DA1-3D9F-40FD-AB1A-BAC47B25B83E}" destId="{2C2D8DFF-6DA4-4DDC-8182-DE3ECAC0C79C}" srcOrd="1" destOrd="0" presId="urn:microsoft.com/office/officeart/2005/8/layout/hProcess6"/>
    <dgm:cxn modelId="{E9B64F3F-85CF-45A1-8B3C-70A1096AB3B5}" type="presParOf" srcId="{11A66DA1-3D9F-40FD-AB1A-BAC47B25B83E}" destId="{62F51350-86A9-4082-9632-8B5D63F8168F}" srcOrd="2" destOrd="0" presId="urn:microsoft.com/office/officeart/2005/8/layout/hProcess6"/>
    <dgm:cxn modelId="{E909D2F9-AF45-4F8D-83C0-39F251BCEB89}" type="presParOf" srcId="{11A66DA1-3D9F-40FD-AB1A-BAC47B25B83E}" destId="{ACEA3484-3ED1-41BA-B40C-74A7CF6495F0}" srcOrd="3" destOrd="0" presId="urn:microsoft.com/office/officeart/2005/8/layout/hProcess6"/>
    <dgm:cxn modelId="{A4C79AA5-404B-49DC-A953-3E1D75901B6F}" type="presParOf" srcId="{60AFA5BC-2708-4717-9127-1CFFBBA8C244}" destId="{E58B91B3-AFB8-4285-AB96-2217DC1E39CC}" srcOrd="1" destOrd="0" presId="urn:microsoft.com/office/officeart/2005/8/layout/hProcess6"/>
    <dgm:cxn modelId="{3E10577A-A42D-446E-A607-4D4A786463BB}" type="presParOf" srcId="{60AFA5BC-2708-4717-9127-1CFFBBA8C244}" destId="{69EB5DDC-6E3F-4B66-9D13-3BA786A474C4}" srcOrd="2" destOrd="0" presId="urn:microsoft.com/office/officeart/2005/8/layout/hProcess6"/>
    <dgm:cxn modelId="{F132F14C-9636-4821-AFDF-10EC9D7E955F}" type="presParOf" srcId="{69EB5DDC-6E3F-4B66-9D13-3BA786A474C4}" destId="{BDE7F417-083D-433A-BCCB-E6AD75061E58}" srcOrd="0" destOrd="0" presId="urn:microsoft.com/office/officeart/2005/8/layout/hProcess6"/>
    <dgm:cxn modelId="{1D550312-8BCA-439F-BB8E-07E59B583535}" type="presParOf" srcId="{69EB5DDC-6E3F-4B66-9D13-3BA786A474C4}" destId="{E81579DE-DD74-4CB0-AD99-BF6427E70BCC}" srcOrd="1" destOrd="0" presId="urn:microsoft.com/office/officeart/2005/8/layout/hProcess6"/>
    <dgm:cxn modelId="{91159A3F-611D-4CC2-A134-5AE876D3A8A3}" type="presParOf" srcId="{69EB5DDC-6E3F-4B66-9D13-3BA786A474C4}" destId="{C9113A4F-1AF3-4656-A2DD-B98E04A2C0D9}" srcOrd="2" destOrd="0" presId="urn:microsoft.com/office/officeart/2005/8/layout/hProcess6"/>
    <dgm:cxn modelId="{51911792-FD96-415A-83EB-05CD7E718247}" type="presParOf" srcId="{69EB5DDC-6E3F-4B66-9D13-3BA786A474C4}" destId="{C0BFA98B-5CE8-4477-B042-44B7949FD95A}" srcOrd="3" destOrd="0" presId="urn:microsoft.com/office/officeart/2005/8/layout/hProcess6"/>
    <dgm:cxn modelId="{735F77D6-07FB-4C53-91A6-489302AF18C8}" type="presParOf" srcId="{60AFA5BC-2708-4717-9127-1CFFBBA8C244}" destId="{86DA4756-E9D1-4669-A75C-F21F3C3250E9}" srcOrd="3" destOrd="0" presId="urn:microsoft.com/office/officeart/2005/8/layout/hProcess6"/>
    <dgm:cxn modelId="{6081F392-EBB5-4012-8A32-586ACC0B497A}" type="presParOf" srcId="{60AFA5BC-2708-4717-9127-1CFFBBA8C244}" destId="{F0EC63EE-CA74-40F4-A2EC-8B0927F34586}" srcOrd="4" destOrd="0" presId="urn:microsoft.com/office/officeart/2005/8/layout/hProcess6"/>
    <dgm:cxn modelId="{8E7975A5-0A56-45C1-9469-661F8DDFED73}" type="presParOf" srcId="{F0EC63EE-CA74-40F4-A2EC-8B0927F34586}" destId="{7B1266AC-0713-4036-AA06-74BD61C2F740}" srcOrd="0" destOrd="0" presId="urn:microsoft.com/office/officeart/2005/8/layout/hProcess6"/>
    <dgm:cxn modelId="{8ADD6951-5C0B-40C0-9462-70FBFBA47216}" type="presParOf" srcId="{F0EC63EE-CA74-40F4-A2EC-8B0927F34586}" destId="{38E496B7-FF54-49C4-8780-59BF33C66863}" srcOrd="1" destOrd="0" presId="urn:microsoft.com/office/officeart/2005/8/layout/hProcess6"/>
    <dgm:cxn modelId="{39CAC279-F790-47E0-8ED7-24BCE71BC52D}" type="presParOf" srcId="{F0EC63EE-CA74-40F4-A2EC-8B0927F34586}" destId="{B1FFA88D-7F6F-4DA6-A327-536E0955C5F6}" srcOrd="2" destOrd="0" presId="urn:microsoft.com/office/officeart/2005/8/layout/hProcess6"/>
    <dgm:cxn modelId="{BFE0D7D6-C609-490B-A237-472FB955E70D}"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0" dirty="0" smtClean="0">
              <a:effectLst/>
            </a:rPr>
            <a:t>Si se desarrolla en espacio abierto, la organización debe delimitar el perímetro donde se realizará </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La certificación se realizará por la persona titular de la SE y/o quien tenga delegada la oficialía electoral</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0" dirty="0" smtClean="0">
              <a:effectLst/>
            </a:rPr>
            <a:t>Podrán llevarse a cabo dos o más asambleas estatales constitutivas en la misma fecha</a:t>
          </a:r>
          <a:endParaRPr lang="es-MX" sz="1800" b="0" dirty="0">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3C1B0711-81AF-4090-8A39-F1F0FC1EE544}" type="presOf" srcId="{E3154901-9351-4E45-84CC-6010F8331240}" destId="{ACEA3484-3ED1-41BA-B40C-74A7CF6495F0}" srcOrd="0" destOrd="0" presId="urn:microsoft.com/office/officeart/2005/8/layout/hProcess6"/>
    <dgm:cxn modelId="{46382D37-82F9-4C3E-BD2D-CE77E468F2AC}" type="presOf" srcId="{2E06D4EF-E293-41CD-8C9A-88729517DC2D}" destId="{C0BFA98B-5CE8-4477-B042-44B7949FD95A}"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87EC6A8F-DF71-480E-B4AA-EB0185FBB284}" type="presOf" srcId="{08C88399-C0CA-4980-9304-16E99DD618B1}" destId="{62F51350-86A9-4082-9632-8B5D63F8168F}" srcOrd="1" destOrd="0" presId="urn:microsoft.com/office/officeart/2005/8/layout/hProcess6"/>
    <dgm:cxn modelId="{29845610-8E5A-446D-A69D-F3038FF210F1}" type="presOf" srcId="{2BF885E6-F774-49A1-807C-684ECFE5DEEE}" destId="{38E496B7-FF54-49C4-8780-59BF33C66863}" srcOrd="0" destOrd="0" presId="urn:microsoft.com/office/officeart/2005/8/layout/hProcess6"/>
    <dgm:cxn modelId="{6437E4F7-531F-47EE-AF35-44161C1BC18D}" type="presOf" srcId="{3DDD4A22-6401-4759-95D0-821EF97E0060}" destId="{60AFA5BC-2708-4717-9127-1CFFBBA8C244}" srcOrd="0" destOrd="0" presId="urn:microsoft.com/office/officeart/2005/8/layout/hProcess6"/>
    <dgm:cxn modelId="{BD401C71-2761-43FB-88C5-9D914B9ADF49}" srcId="{2E06D4EF-E293-41CD-8C9A-88729517DC2D}" destId="{F2F93757-B777-45CC-B337-DE65803CF96A}" srcOrd="0" destOrd="0" parTransId="{E0E07710-74CA-4B9A-91C8-75AFE7023B4C}" sibTransId="{BDAC7ECC-E218-44D7-AD01-0AA5B8EA4A4E}"/>
    <dgm:cxn modelId="{C248999A-A16F-491D-A80C-B5431623B3B7}" srcId="{E3154901-9351-4E45-84CC-6010F8331240}" destId="{08C88399-C0CA-4980-9304-16E99DD618B1}" srcOrd="0" destOrd="0" parTransId="{7A11F275-4883-4C4F-A789-FDF256783FEE}" sibTransId="{5069D559-B92D-4800-8C3A-51D17D06E3AA}"/>
    <dgm:cxn modelId="{5D1FC172-F6D2-41D2-AB3A-AA1916FF8D16}" type="presOf" srcId="{F2F93757-B777-45CC-B337-DE65803CF96A}" destId="{C9113A4F-1AF3-4656-A2DD-B98E04A2C0D9}" srcOrd="1" destOrd="0" presId="urn:microsoft.com/office/officeart/2005/8/layout/hProcess6"/>
    <dgm:cxn modelId="{27D09906-A608-4453-A46C-5EC30873E3BC}" srcId="{3DDD4A22-6401-4759-95D0-821EF97E0060}" destId="{E3154901-9351-4E45-84CC-6010F8331240}" srcOrd="0" destOrd="0" parTransId="{CC863742-B893-4D70-ABBB-BC00AB973E35}" sibTransId="{6B6E7663-9645-474D-903D-3CA54BC3C3E6}"/>
    <dgm:cxn modelId="{F94D89DB-68DB-4C52-A19F-FDAB3420F4F2}" type="presOf" srcId="{F2F93757-B777-45CC-B337-DE65803CF96A}" destId="{E81579DE-DD74-4CB0-AD99-BF6427E70BCC}" srcOrd="0" destOrd="0" presId="urn:microsoft.com/office/officeart/2005/8/layout/hProcess6"/>
    <dgm:cxn modelId="{41A6C794-18BA-4A80-9307-56B44DA6A640}" type="presOf" srcId="{2BF885E6-F774-49A1-807C-684ECFE5DEEE}" destId="{B1FFA88D-7F6F-4DA6-A327-536E0955C5F6}"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F3EFCE65-FF94-4ED2-B4B3-CB1A8F9ED03D}" type="presOf" srcId="{2DDCD716-3DC4-4205-919E-A4DBB4F12164}" destId="{36B334FD-06A7-4510-91DF-BF12C35A58C4}"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F68E4A3F-6D11-4D75-9F9E-79C5A098827F}" type="presOf" srcId="{08C88399-C0CA-4980-9304-16E99DD618B1}" destId="{2C2D8DFF-6DA4-4DDC-8182-DE3ECAC0C79C}" srcOrd="0" destOrd="0" presId="urn:microsoft.com/office/officeart/2005/8/layout/hProcess6"/>
    <dgm:cxn modelId="{347DE9F5-FDDB-44A1-A3DE-2D23501F127A}" type="presParOf" srcId="{60AFA5BC-2708-4717-9127-1CFFBBA8C244}" destId="{11A66DA1-3D9F-40FD-AB1A-BAC47B25B83E}" srcOrd="0" destOrd="0" presId="urn:microsoft.com/office/officeart/2005/8/layout/hProcess6"/>
    <dgm:cxn modelId="{C8513CF3-5966-42D4-AB13-BC2C0D1CD9AD}" type="presParOf" srcId="{11A66DA1-3D9F-40FD-AB1A-BAC47B25B83E}" destId="{58A2F153-A1CE-403B-AE2C-40E1AAF635C7}" srcOrd="0" destOrd="0" presId="urn:microsoft.com/office/officeart/2005/8/layout/hProcess6"/>
    <dgm:cxn modelId="{09B1F9B7-123D-4213-94E7-EEC5F4178A60}" type="presParOf" srcId="{11A66DA1-3D9F-40FD-AB1A-BAC47B25B83E}" destId="{2C2D8DFF-6DA4-4DDC-8182-DE3ECAC0C79C}" srcOrd="1" destOrd="0" presId="urn:microsoft.com/office/officeart/2005/8/layout/hProcess6"/>
    <dgm:cxn modelId="{51C09DF0-894F-4A8C-BE3D-741FC5AF433C}" type="presParOf" srcId="{11A66DA1-3D9F-40FD-AB1A-BAC47B25B83E}" destId="{62F51350-86A9-4082-9632-8B5D63F8168F}" srcOrd="2" destOrd="0" presId="urn:microsoft.com/office/officeart/2005/8/layout/hProcess6"/>
    <dgm:cxn modelId="{F8A3E399-8D66-4A03-A668-E16E1E967CB5}" type="presParOf" srcId="{11A66DA1-3D9F-40FD-AB1A-BAC47B25B83E}" destId="{ACEA3484-3ED1-41BA-B40C-74A7CF6495F0}" srcOrd="3" destOrd="0" presId="urn:microsoft.com/office/officeart/2005/8/layout/hProcess6"/>
    <dgm:cxn modelId="{2E0B888D-50AF-449D-9219-CF6BB281A7FB}" type="presParOf" srcId="{60AFA5BC-2708-4717-9127-1CFFBBA8C244}" destId="{E58B91B3-AFB8-4285-AB96-2217DC1E39CC}" srcOrd="1" destOrd="0" presId="urn:microsoft.com/office/officeart/2005/8/layout/hProcess6"/>
    <dgm:cxn modelId="{495F2ED0-3536-4CBB-B8BE-1C3606170966}" type="presParOf" srcId="{60AFA5BC-2708-4717-9127-1CFFBBA8C244}" destId="{69EB5DDC-6E3F-4B66-9D13-3BA786A474C4}" srcOrd="2" destOrd="0" presId="urn:microsoft.com/office/officeart/2005/8/layout/hProcess6"/>
    <dgm:cxn modelId="{93832C33-5A9E-4B2C-9931-9DBF2D9A881B}" type="presParOf" srcId="{69EB5DDC-6E3F-4B66-9D13-3BA786A474C4}" destId="{BDE7F417-083D-433A-BCCB-E6AD75061E58}" srcOrd="0" destOrd="0" presId="urn:microsoft.com/office/officeart/2005/8/layout/hProcess6"/>
    <dgm:cxn modelId="{1612724B-9FA1-490C-B1B2-C13A324CEE28}" type="presParOf" srcId="{69EB5DDC-6E3F-4B66-9D13-3BA786A474C4}" destId="{E81579DE-DD74-4CB0-AD99-BF6427E70BCC}" srcOrd="1" destOrd="0" presId="urn:microsoft.com/office/officeart/2005/8/layout/hProcess6"/>
    <dgm:cxn modelId="{81AFB55C-F554-4568-AC60-E37DDCBC50B6}" type="presParOf" srcId="{69EB5DDC-6E3F-4B66-9D13-3BA786A474C4}" destId="{C9113A4F-1AF3-4656-A2DD-B98E04A2C0D9}" srcOrd="2" destOrd="0" presId="urn:microsoft.com/office/officeart/2005/8/layout/hProcess6"/>
    <dgm:cxn modelId="{A30159C4-CAE4-489F-B6BC-0E78915D59BD}" type="presParOf" srcId="{69EB5DDC-6E3F-4B66-9D13-3BA786A474C4}" destId="{C0BFA98B-5CE8-4477-B042-44B7949FD95A}" srcOrd="3" destOrd="0" presId="urn:microsoft.com/office/officeart/2005/8/layout/hProcess6"/>
    <dgm:cxn modelId="{D253CFFA-F99E-4D09-9772-CC973D831E80}" type="presParOf" srcId="{60AFA5BC-2708-4717-9127-1CFFBBA8C244}" destId="{86DA4756-E9D1-4669-A75C-F21F3C3250E9}" srcOrd="3" destOrd="0" presId="urn:microsoft.com/office/officeart/2005/8/layout/hProcess6"/>
    <dgm:cxn modelId="{EA91CAE4-06CC-4DF9-88EB-D076D982E931}" type="presParOf" srcId="{60AFA5BC-2708-4717-9127-1CFFBBA8C244}" destId="{F0EC63EE-CA74-40F4-A2EC-8B0927F34586}" srcOrd="4" destOrd="0" presId="urn:microsoft.com/office/officeart/2005/8/layout/hProcess6"/>
    <dgm:cxn modelId="{13079F13-1D1F-427F-9444-86B4157FA8CD}" type="presParOf" srcId="{F0EC63EE-CA74-40F4-A2EC-8B0927F34586}" destId="{7B1266AC-0713-4036-AA06-74BD61C2F740}" srcOrd="0" destOrd="0" presId="urn:microsoft.com/office/officeart/2005/8/layout/hProcess6"/>
    <dgm:cxn modelId="{B3A22059-7259-4FEB-AA64-21A6466004BC}" type="presParOf" srcId="{F0EC63EE-CA74-40F4-A2EC-8B0927F34586}" destId="{38E496B7-FF54-49C4-8780-59BF33C66863}" srcOrd="1" destOrd="0" presId="urn:microsoft.com/office/officeart/2005/8/layout/hProcess6"/>
    <dgm:cxn modelId="{A6C3BD37-0D8C-4A30-9C01-1832B5C65973}" type="presParOf" srcId="{F0EC63EE-CA74-40F4-A2EC-8B0927F34586}" destId="{B1FFA88D-7F6F-4DA6-A327-536E0955C5F6}" srcOrd="2" destOrd="0" presId="urn:microsoft.com/office/officeart/2005/8/layout/hProcess6"/>
    <dgm:cxn modelId="{5A77B5C4-C9A7-452C-915B-A29C3D2E2C98}"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dirty="0" smtClean="0"/>
            <a:t>Se atenderá en el orden en que se haya solicitado la asamblea, reprogramando en fechas posteriores las pendientes</a:t>
          </a:r>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Se dará inicio de la asamblea la </a:t>
          </a:r>
          <a:r>
            <a:rPr lang="es-MX" sz="1800" b="1" dirty="0" smtClean="0"/>
            <a:t>fecha, hora y día previamente definidos</a:t>
          </a:r>
          <a:endParaRPr lang="es-MX" sz="1800" b="1"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0" dirty="0" smtClean="0">
              <a:effectLst/>
            </a:rPr>
            <a:t>En la mesa de registro operada por personal con oficialía electoral se verificará la acreditación de las personas delegadas (</a:t>
          </a:r>
          <a:r>
            <a:rPr lang="es-MX" sz="1800" b="0" dirty="0" err="1" smtClean="0">
              <a:effectLst/>
            </a:rPr>
            <a:t>Cred</a:t>
          </a:r>
          <a:r>
            <a:rPr lang="es-MX" sz="1800" b="0" dirty="0" smtClean="0">
              <a:effectLst/>
            </a:rPr>
            <a:t>. Para votar y acta de asamblea </a:t>
          </a:r>
          <a:r>
            <a:rPr lang="es-MX" sz="1800" b="0" dirty="0" err="1" smtClean="0">
              <a:effectLst/>
            </a:rPr>
            <a:t>Dist</a:t>
          </a:r>
          <a:r>
            <a:rPr lang="es-MX" sz="1800" b="0" dirty="0" smtClean="0">
              <a:effectLst/>
            </a:rPr>
            <a:t>. o </a:t>
          </a:r>
          <a:r>
            <a:rPr lang="es-MX" sz="1800" b="0" dirty="0" err="1" smtClean="0">
              <a:effectLst/>
            </a:rPr>
            <a:t>Mun</a:t>
          </a:r>
          <a:r>
            <a:rPr lang="es-MX" sz="1800" b="0" dirty="0" smtClean="0">
              <a:effectLst/>
            </a:rPr>
            <a:t>.)</a:t>
          </a:r>
          <a:endParaRPr lang="es-MX" sz="1800" b="0" dirty="0">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C83C88D5-5ACA-42D9-99E9-7491AB224E23}" type="presOf" srcId="{2E06D4EF-E293-41CD-8C9A-88729517DC2D}" destId="{C0BFA98B-5CE8-4477-B042-44B7949FD95A}"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12C82543-EEA9-4A86-871C-23F56268759D}" type="presOf" srcId="{2DDCD716-3DC4-4205-919E-A4DBB4F12164}" destId="{36B334FD-06A7-4510-91DF-BF12C35A58C4}" srcOrd="0" destOrd="0" presId="urn:microsoft.com/office/officeart/2005/8/layout/hProcess6"/>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B357FC2F-F0E2-4851-B189-AEA404C7E1E2}" srcId="{2DDCD716-3DC4-4205-919E-A4DBB4F12164}" destId="{2BF885E6-F774-49A1-807C-684ECFE5DEEE}" srcOrd="0" destOrd="0" parTransId="{0089BD96-F54E-4206-B777-FAA255689D60}" sibTransId="{2BC496B5-15EF-455E-BE88-3FF0DD5C4725}"/>
    <dgm:cxn modelId="{2E777D17-4FD7-441D-B10B-D61C50018ACF}" type="presOf" srcId="{3DDD4A22-6401-4759-95D0-821EF97E0060}" destId="{60AFA5BC-2708-4717-9127-1CFFBBA8C244}" srcOrd="0" destOrd="0" presId="urn:microsoft.com/office/officeart/2005/8/layout/hProcess6"/>
    <dgm:cxn modelId="{1B8971FB-BC94-4FD4-8085-941B5F4B0727}" type="presOf" srcId="{08C88399-C0CA-4980-9304-16E99DD618B1}" destId="{2C2D8DFF-6DA4-4DDC-8182-DE3ECAC0C79C}" srcOrd="0" destOrd="0" presId="urn:microsoft.com/office/officeart/2005/8/layout/hProcess6"/>
    <dgm:cxn modelId="{0CBFA1BC-916E-404C-93C8-110B492BF3D0}" type="presOf" srcId="{F2F93757-B777-45CC-B337-DE65803CF96A}" destId="{C9113A4F-1AF3-4656-A2DD-B98E04A2C0D9}"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7BA15563-A27E-4FCC-9816-69ED9DAEBB31}" type="presOf" srcId="{2BF885E6-F774-49A1-807C-684ECFE5DEEE}" destId="{38E496B7-FF54-49C4-8780-59BF33C66863}" srcOrd="0" destOrd="0" presId="urn:microsoft.com/office/officeart/2005/8/layout/hProcess6"/>
    <dgm:cxn modelId="{60F0EC29-5604-4BCE-88D7-D9F17B67C7F7}" type="presOf" srcId="{F2F93757-B777-45CC-B337-DE65803CF96A}" destId="{E81579DE-DD74-4CB0-AD99-BF6427E70BCC}" srcOrd="0" destOrd="0" presId="urn:microsoft.com/office/officeart/2005/8/layout/hProcess6"/>
    <dgm:cxn modelId="{6BEA2667-C129-4970-B758-89E96569E443}" type="presOf" srcId="{2BF885E6-F774-49A1-807C-684ECFE5DEEE}" destId="{B1FFA88D-7F6F-4DA6-A327-536E0955C5F6}" srcOrd="1"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3852790D-F8EB-4A1C-AE9C-86DA4BEFF25F}" type="presOf" srcId="{E3154901-9351-4E45-84CC-6010F8331240}" destId="{ACEA3484-3ED1-41BA-B40C-74A7CF6495F0}" srcOrd="0" destOrd="0" presId="urn:microsoft.com/office/officeart/2005/8/layout/hProcess6"/>
    <dgm:cxn modelId="{E06E140C-44C6-4E53-996A-BE1BEDF02A27}" type="presOf" srcId="{08C88399-C0CA-4980-9304-16E99DD618B1}" destId="{62F51350-86A9-4082-9632-8B5D63F8168F}" srcOrd="1" destOrd="0" presId="urn:microsoft.com/office/officeart/2005/8/layout/hProcess6"/>
    <dgm:cxn modelId="{2C42CD54-18DA-4D71-8BE4-56BEBDB42277}" type="presParOf" srcId="{60AFA5BC-2708-4717-9127-1CFFBBA8C244}" destId="{11A66DA1-3D9F-40FD-AB1A-BAC47B25B83E}" srcOrd="0" destOrd="0" presId="urn:microsoft.com/office/officeart/2005/8/layout/hProcess6"/>
    <dgm:cxn modelId="{2875FEB5-E0D6-4915-924E-605A5619B6DA}" type="presParOf" srcId="{11A66DA1-3D9F-40FD-AB1A-BAC47B25B83E}" destId="{58A2F153-A1CE-403B-AE2C-40E1AAF635C7}" srcOrd="0" destOrd="0" presId="urn:microsoft.com/office/officeart/2005/8/layout/hProcess6"/>
    <dgm:cxn modelId="{767182A5-7F05-4D3C-B888-A10E9EEA278A}" type="presParOf" srcId="{11A66DA1-3D9F-40FD-AB1A-BAC47B25B83E}" destId="{2C2D8DFF-6DA4-4DDC-8182-DE3ECAC0C79C}" srcOrd="1" destOrd="0" presId="urn:microsoft.com/office/officeart/2005/8/layout/hProcess6"/>
    <dgm:cxn modelId="{4804DB22-1AC9-471C-AE35-3D5C3C7A01EB}" type="presParOf" srcId="{11A66DA1-3D9F-40FD-AB1A-BAC47B25B83E}" destId="{62F51350-86A9-4082-9632-8B5D63F8168F}" srcOrd="2" destOrd="0" presId="urn:microsoft.com/office/officeart/2005/8/layout/hProcess6"/>
    <dgm:cxn modelId="{BE2A59F7-B601-46E3-A569-C5F7318342A3}" type="presParOf" srcId="{11A66DA1-3D9F-40FD-AB1A-BAC47B25B83E}" destId="{ACEA3484-3ED1-41BA-B40C-74A7CF6495F0}" srcOrd="3" destOrd="0" presId="urn:microsoft.com/office/officeart/2005/8/layout/hProcess6"/>
    <dgm:cxn modelId="{6B9269AC-90FB-478F-BD9F-E1ADE946E65B}" type="presParOf" srcId="{60AFA5BC-2708-4717-9127-1CFFBBA8C244}" destId="{E58B91B3-AFB8-4285-AB96-2217DC1E39CC}" srcOrd="1" destOrd="0" presId="urn:microsoft.com/office/officeart/2005/8/layout/hProcess6"/>
    <dgm:cxn modelId="{E2643280-AC93-4140-9383-63B34CC2E1BB}" type="presParOf" srcId="{60AFA5BC-2708-4717-9127-1CFFBBA8C244}" destId="{69EB5DDC-6E3F-4B66-9D13-3BA786A474C4}" srcOrd="2" destOrd="0" presId="urn:microsoft.com/office/officeart/2005/8/layout/hProcess6"/>
    <dgm:cxn modelId="{7885A02B-4EEC-4260-A9D4-5AB453139F6F}" type="presParOf" srcId="{69EB5DDC-6E3F-4B66-9D13-3BA786A474C4}" destId="{BDE7F417-083D-433A-BCCB-E6AD75061E58}" srcOrd="0" destOrd="0" presId="urn:microsoft.com/office/officeart/2005/8/layout/hProcess6"/>
    <dgm:cxn modelId="{20011F62-2884-47FE-93A4-7566395B67FB}" type="presParOf" srcId="{69EB5DDC-6E3F-4B66-9D13-3BA786A474C4}" destId="{E81579DE-DD74-4CB0-AD99-BF6427E70BCC}" srcOrd="1" destOrd="0" presId="urn:microsoft.com/office/officeart/2005/8/layout/hProcess6"/>
    <dgm:cxn modelId="{74EB19F2-FE2C-4956-B644-2C6A6415344E}" type="presParOf" srcId="{69EB5DDC-6E3F-4B66-9D13-3BA786A474C4}" destId="{C9113A4F-1AF3-4656-A2DD-B98E04A2C0D9}" srcOrd="2" destOrd="0" presId="urn:microsoft.com/office/officeart/2005/8/layout/hProcess6"/>
    <dgm:cxn modelId="{9E6F3ADC-4EAB-40E3-994B-C69B9633AD3F}" type="presParOf" srcId="{69EB5DDC-6E3F-4B66-9D13-3BA786A474C4}" destId="{C0BFA98B-5CE8-4477-B042-44B7949FD95A}" srcOrd="3" destOrd="0" presId="urn:microsoft.com/office/officeart/2005/8/layout/hProcess6"/>
    <dgm:cxn modelId="{C688B234-07CA-4B22-8E78-5B2AB72EF16B}" type="presParOf" srcId="{60AFA5BC-2708-4717-9127-1CFFBBA8C244}" destId="{86DA4756-E9D1-4669-A75C-F21F3C3250E9}" srcOrd="3" destOrd="0" presId="urn:microsoft.com/office/officeart/2005/8/layout/hProcess6"/>
    <dgm:cxn modelId="{8DA2A21B-EEEF-40BD-955C-0A3B5004A457}" type="presParOf" srcId="{60AFA5BC-2708-4717-9127-1CFFBBA8C244}" destId="{F0EC63EE-CA74-40F4-A2EC-8B0927F34586}" srcOrd="4" destOrd="0" presId="urn:microsoft.com/office/officeart/2005/8/layout/hProcess6"/>
    <dgm:cxn modelId="{6AA043E1-8F99-43D7-8FD7-5E52104AA382}" type="presParOf" srcId="{F0EC63EE-CA74-40F4-A2EC-8B0927F34586}" destId="{7B1266AC-0713-4036-AA06-74BD61C2F740}" srcOrd="0" destOrd="0" presId="urn:microsoft.com/office/officeart/2005/8/layout/hProcess6"/>
    <dgm:cxn modelId="{E50A327A-C060-4DB1-8F88-3ED70174FB03}" type="presParOf" srcId="{F0EC63EE-CA74-40F4-A2EC-8B0927F34586}" destId="{38E496B7-FF54-49C4-8780-59BF33C66863}" srcOrd="1" destOrd="0" presId="urn:microsoft.com/office/officeart/2005/8/layout/hProcess6"/>
    <dgm:cxn modelId="{1769B68F-3864-4A92-B442-D3BDD006F5FF}" type="presParOf" srcId="{F0EC63EE-CA74-40F4-A2EC-8B0927F34586}" destId="{B1FFA88D-7F6F-4DA6-A327-536E0955C5F6}" srcOrd="2" destOrd="0" presId="urn:microsoft.com/office/officeart/2005/8/layout/hProcess6"/>
    <dgm:cxn modelId="{70B88F37-B60A-4F0F-8B6B-0A35D9F2A5D1}"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A9C78CF-A8E2-4A7E-BAE1-775A9929B29B}"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679F7E71-B72D-4372-9352-C70853CCB02A}">
      <dgm:prSet/>
      <dgm:spPr>
        <a:solidFill>
          <a:srgbClr val="D42B84"/>
        </a:solidFill>
      </dgm:spPr>
      <dgm:t>
        <a:bodyPr/>
        <a:lstStyle/>
        <a:p>
          <a:pPr rtl="0"/>
          <a:r>
            <a:rPr lang="es-MX" dirty="0" smtClean="0"/>
            <a:t>Lista de </a:t>
          </a:r>
          <a:r>
            <a:rPr lang="es-MX" b="1" dirty="0" smtClean="0">
              <a:effectLst>
                <a:outerShdw blurRad="38100" dist="38100" dir="2700000" algn="tl">
                  <a:srgbClr val="000000">
                    <a:alpha val="43137"/>
                  </a:srgbClr>
                </a:outerShdw>
              </a:effectLst>
            </a:rPr>
            <a:t>personas delegadas verificadas en la mesa</a:t>
          </a:r>
          <a:r>
            <a:rPr lang="es-MX" dirty="0" smtClean="0"/>
            <a:t> de registro y electas en las asambleas municipales y/o distritales; </a:t>
          </a:r>
          <a:endParaRPr lang="es-MX" dirty="0"/>
        </a:p>
      </dgm:t>
    </dgm:pt>
    <dgm:pt modelId="{C2F14207-B877-43E0-A378-26F5504F89C3}" type="parTrans" cxnId="{73849B1C-CF1F-41AC-A113-2E333204D287}">
      <dgm:prSet/>
      <dgm:spPr/>
      <dgm:t>
        <a:bodyPr/>
        <a:lstStyle/>
        <a:p>
          <a:endParaRPr lang="es-MX"/>
        </a:p>
      </dgm:t>
    </dgm:pt>
    <dgm:pt modelId="{02F19C78-7831-4FD5-B5A4-CFA760D96638}" type="sibTrans" cxnId="{73849B1C-CF1F-41AC-A113-2E333204D287}">
      <dgm:prSet/>
      <dgm:spPr/>
      <dgm:t>
        <a:bodyPr/>
        <a:lstStyle/>
        <a:p>
          <a:endParaRPr lang="es-MX"/>
        </a:p>
      </dgm:t>
    </dgm:pt>
    <dgm:pt modelId="{089328F7-03F7-404B-BD59-6326966278CA}">
      <dgm:prSet/>
      <dgm:spPr>
        <a:solidFill>
          <a:srgbClr val="D42B84"/>
        </a:solidFill>
      </dgm:spPr>
      <dgm: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s-MX" dirty="0" smtClean="0"/>
            <a:t>Lectura al informe sobre el registro de las personas Delegadas por  la persona que cuente con oficialía electoral</a:t>
          </a:r>
          <a:endParaRPr lang="es-MX" dirty="0"/>
        </a:p>
      </dgm:t>
    </dgm:pt>
    <dgm:pt modelId="{8265DEE3-B7A8-46D5-A130-A642BC045451}" type="parTrans" cxnId="{CDC2EF35-FD52-4513-9271-EE6025561A50}">
      <dgm:prSet/>
      <dgm:spPr/>
      <dgm:t>
        <a:bodyPr/>
        <a:lstStyle/>
        <a:p>
          <a:endParaRPr lang="es-MX"/>
        </a:p>
      </dgm:t>
    </dgm:pt>
    <dgm:pt modelId="{17C79B1F-3583-4A03-A1BC-3111D5B88768}" type="sibTrans" cxnId="{CDC2EF35-FD52-4513-9271-EE6025561A50}">
      <dgm:prSet/>
      <dgm:spPr/>
      <dgm:t>
        <a:bodyPr/>
        <a:lstStyle/>
        <a:p>
          <a:endParaRPr lang="es-MX"/>
        </a:p>
      </dgm:t>
    </dgm:pt>
    <dgm:pt modelId="{16B0C38A-68E9-4828-91B7-730E7B0D1ADC}">
      <dgm:prSet/>
      <dgm:spPr>
        <a:solidFill>
          <a:srgbClr val="D42B84"/>
        </a:solidFill>
      </dgm:spPr>
      <dgm:t>
        <a:bodyPr/>
        <a:lstStyle/>
        <a:p>
          <a:pPr rtl="0"/>
          <a:r>
            <a:rPr lang="es-MX" dirty="0" smtClean="0"/>
            <a:t>Declaración del quórum legal e instalación de la Asamblea Local Constitutiva por la persona responsable de la organización de la asamblea.</a:t>
          </a:r>
          <a:endParaRPr lang="es-MX" dirty="0"/>
        </a:p>
      </dgm:t>
    </dgm:pt>
    <dgm:pt modelId="{01BAE5FD-E44A-4763-A24F-64564825C6FA}" type="parTrans" cxnId="{D5CDD5BC-1BAF-4B21-A253-EB3F82CA56E1}">
      <dgm:prSet/>
      <dgm:spPr/>
      <dgm:t>
        <a:bodyPr/>
        <a:lstStyle/>
        <a:p>
          <a:endParaRPr lang="es-MX"/>
        </a:p>
      </dgm:t>
    </dgm:pt>
    <dgm:pt modelId="{2EED953B-384A-44A2-900E-58A3DBBD1D0B}" type="sibTrans" cxnId="{D5CDD5BC-1BAF-4B21-A253-EB3F82CA56E1}">
      <dgm:prSet/>
      <dgm:spPr/>
      <dgm:t>
        <a:bodyPr/>
        <a:lstStyle/>
        <a:p>
          <a:endParaRPr lang="es-MX"/>
        </a:p>
      </dgm:t>
    </dgm:pt>
    <dgm:pt modelId="{02419AA5-3B57-4CBD-8D30-DA9330B385C9}">
      <dgm:prSet/>
      <dgm:spPr>
        <a:solidFill>
          <a:srgbClr val="D42B84"/>
        </a:solidFill>
      </dgm:spPr>
      <dgm:t>
        <a:bodyPr/>
        <a:lstStyle/>
        <a:p>
          <a:pPr rtl="0"/>
          <a:r>
            <a:rPr lang="es-MX" dirty="0" smtClean="0"/>
            <a:t>Lectura, discusión y, en su caso, aprobación de la </a:t>
          </a:r>
          <a:r>
            <a:rPr lang="es-MX" b="1" dirty="0" smtClean="0">
              <a:effectLst>
                <a:outerShdw blurRad="38100" dist="38100" dir="2700000" algn="tl">
                  <a:srgbClr val="000000">
                    <a:alpha val="43137"/>
                  </a:srgbClr>
                </a:outerShdw>
              </a:effectLst>
            </a:rPr>
            <a:t>Declaración de Principios, el Programa de Acción y los Estatutos</a:t>
          </a:r>
          <a:r>
            <a:rPr lang="es-MX" dirty="0" smtClean="0"/>
            <a:t> de la Organización</a:t>
          </a:r>
          <a:endParaRPr lang="es-MX" dirty="0"/>
        </a:p>
      </dgm:t>
    </dgm:pt>
    <dgm:pt modelId="{0C8FFA72-A3C0-4317-8781-A7FC14BC2F71}" type="parTrans" cxnId="{33566DFA-C7A1-4532-9FD6-C3E0A9955E5C}">
      <dgm:prSet/>
      <dgm:spPr/>
      <dgm:t>
        <a:bodyPr/>
        <a:lstStyle/>
        <a:p>
          <a:endParaRPr lang="es-MX"/>
        </a:p>
      </dgm:t>
    </dgm:pt>
    <dgm:pt modelId="{ECEFBD47-351C-4349-AB1A-A139B207BAD5}" type="sibTrans" cxnId="{33566DFA-C7A1-4532-9FD6-C3E0A9955E5C}">
      <dgm:prSet/>
      <dgm:spPr/>
      <dgm:t>
        <a:bodyPr/>
        <a:lstStyle/>
        <a:p>
          <a:endParaRPr lang="es-MX"/>
        </a:p>
      </dgm:t>
    </dgm:pt>
    <dgm:pt modelId="{BB75B5DF-93F5-4685-BB11-6AD81146C03E}">
      <dgm:prSet/>
      <dgm:spPr>
        <a:solidFill>
          <a:srgbClr val="D42B84"/>
        </a:solidFill>
      </dgm:spPr>
      <dgm:t>
        <a:bodyPr/>
        <a:lstStyle/>
        <a:p>
          <a:pPr rtl="0"/>
          <a:r>
            <a:rPr lang="es-MX" b="1" dirty="0" smtClean="0">
              <a:effectLst>
                <a:outerShdw blurRad="38100" dist="38100" dir="2700000" algn="tl">
                  <a:srgbClr val="000000">
                    <a:alpha val="43137"/>
                  </a:srgbClr>
                </a:outerShdw>
              </a:effectLst>
            </a:rPr>
            <a:t>Elección de la Dirigencia Estatal </a:t>
          </a:r>
          <a:r>
            <a:rPr lang="es-MX" dirty="0" smtClean="0"/>
            <a:t>o equivalente, considerando su </a:t>
          </a:r>
          <a:r>
            <a:rPr lang="es-MX" b="1" dirty="0" smtClean="0">
              <a:effectLst>
                <a:outerShdw blurRad="38100" dist="38100" dir="2700000" algn="tl">
                  <a:srgbClr val="000000">
                    <a:alpha val="43137"/>
                  </a:srgbClr>
                </a:outerShdw>
              </a:effectLst>
            </a:rPr>
            <a:t>integración paritaria</a:t>
          </a:r>
          <a:r>
            <a:rPr lang="es-MX" dirty="0" smtClean="0"/>
            <a:t>, misma que será revisada por el IMPEPAC</a:t>
          </a:r>
          <a:endParaRPr lang="es-MX" dirty="0"/>
        </a:p>
      </dgm:t>
    </dgm:pt>
    <dgm:pt modelId="{3A952035-073E-4D20-9E00-71711C1252F9}" type="parTrans" cxnId="{E095F2FE-33EE-419E-9EC0-B65776D0754B}">
      <dgm:prSet/>
      <dgm:spPr/>
      <dgm:t>
        <a:bodyPr/>
        <a:lstStyle/>
        <a:p>
          <a:endParaRPr lang="es-MX"/>
        </a:p>
      </dgm:t>
    </dgm:pt>
    <dgm:pt modelId="{CD88761D-4078-4CB9-BCFA-A78531506289}" type="sibTrans" cxnId="{E095F2FE-33EE-419E-9EC0-B65776D0754B}">
      <dgm:prSet/>
      <dgm:spPr/>
      <dgm:t>
        <a:bodyPr/>
        <a:lstStyle/>
        <a:p>
          <a:endParaRPr lang="es-MX"/>
        </a:p>
      </dgm:t>
    </dgm:pt>
    <dgm:pt modelId="{31840574-C81D-4555-B858-8288301B50CD}">
      <dgm:prSet/>
      <dgm:spPr>
        <a:solidFill>
          <a:srgbClr val="D42B84"/>
        </a:solidFill>
      </dgm:spPr>
      <dgm:t>
        <a:bodyPr/>
        <a:lstStyle/>
        <a:p>
          <a:pPr rtl="0"/>
          <a:r>
            <a:rPr lang="es-MX" dirty="0" smtClean="0"/>
            <a:t>Toma de protesta de la Dirigencia Estatal o equivalente; y </a:t>
          </a:r>
          <a:endParaRPr lang="es-MX" dirty="0"/>
        </a:p>
      </dgm:t>
    </dgm:pt>
    <dgm:pt modelId="{27240DA5-7C56-4758-B6CB-2154772CAACB}" type="parTrans" cxnId="{757A7598-F987-4F95-9478-72733AB7C936}">
      <dgm:prSet/>
      <dgm:spPr/>
      <dgm:t>
        <a:bodyPr/>
        <a:lstStyle/>
        <a:p>
          <a:endParaRPr lang="es-MX"/>
        </a:p>
      </dgm:t>
    </dgm:pt>
    <dgm:pt modelId="{0A135DA0-E56F-4D45-BFBC-ABB254C873D1}" type="sibTrans" cxnId="{757A7598-F987-4F95-9478-72733AB7C936}">
      <dgm:prSet/>
      <dgm:spPr/>
      <dgm:t>
        <a:bodyPr/>
        <a:lstStyle/>
        <a:p>
          <a:endParaRPr lang="es-MX"/>
        </a:p>
      </dgm:t>
    </dgm:pt>
    <dgm:pt modelId="{FD1D1934-74F5-4E79-8ACD-9F1D255C3F4E}">
      <dgm:prSet/>
      <dgm:spPr>
        <a:solidFill>
          <a:srgbClr val="D42B84"/>
        </a:solidFill>
      </dgm:spPr>
      <dgm:t>
        <a:bodyPr/>
        <a:lstStyle/>
        <a:p>
          <a:pPr rtl="0"/>
          <a:r>
            <a:rPr lang="es-MX" dirty="0" smtClean="0"/>
            <a:t>Clausura de la Asamblea Local Constitutiva.</a:t>
          </a:r>
          <a:endParaRPr lang="es-MX" dirty="0"/>
        </a:p>
      </dgm:t>
    </dgm:pt>
    <dgm:pt modelId="{578BC40F-3A0F-457D-99FB-2BCC7012B62F}" type="parTrans" cxnId="{9EFBC9AE-3D71-40D1-AE92-FA6EBF9A0C90}">
      <dgm:prSet/>
      <dgm:spPr/>
      <dgm:t>
        <a:bodyPr/>
        <a:lstStyle/>
        <a:p>
          <a:endParaRPr lang="es-MX"/>
        </a:p>
      </dgm:t>
    </dgm:pt>
    <dgm:pt modelId="{04A5292D-8304-4EFD-9AE7-1645982A7134}" type="sibTrans" cxnId="{9EFBC9AE-3D71-40D1-AE92-FA6EBF9A0C90}">
      <dgm:prSet/>
      <dgm:spPr/>
      <dgm:t>
        <a:bodyPr/>
        <a:lstStyle/>
        <a:p>
          <a:endParaRPr lang="es-MX"/>
        </a:p>
      </dgm:t>
    </dgm:pt>
    <dgm:pt modelId="{053AAF96-6716-4410-8EB4-2ECA791C6815}" type="pres">
      <dgm:prSet presAssocID="{BA9C78CF-A8E2-4A7E-BAE1-775A9929B29B}" presName="CompostProcess" presStyleCnt="0">
        <dgm:presLayoutVars>
          <dgm:dir/>
          <dgm:resizeHandles val="exact"/>
        </dgm:presLayoutVars>
      </dgm:prSet>
      <dgm:spPr/>
      <dgm:t>
        <a:bodyPr/>
        <a:lstStyle/>
        <a:p>
          <a:endParaRPr lang="es-MX"/>
        </a:p>
      </dgm:t>
    </dgm:pt>
    <dgm:pt modelId="{715C8986-D09E-4927-AAA1-B7373570D57E}" type="pres">
      <dgm:prSet presAssocID="{BA9C78CF-A8E2-4A7E-BAE1-775A9929B29B}" presName="arrow" presStyleLbl="bgShp" presStyleIdx="0" presStyleCnt="1" custScaleX="99468" custScaleY="83205"/>
      <dgm:spPr>
        <a:prstGeom prst="mathEqual">
          <a:avLst/>
        </a:prstGeom>
      </dgm:spPr>
    </dgm:pt>
    <dgm:pt modelId="{64E69F6D-880B-453E-A3CE-A702A7027C07}" type="pres">
      <dgm:prSet presAssocID="{BA9C78CF-A8E2-4A7E-BAE1-775A9929B29B}" presName="linearProcess" presStyleCnt="0"/>
      <dgm:spPr/>
    </dgm:pt>
    <dgm:pt modelId="{B5171544-10C9-4BD0-8658-20BABF4FABA4}" type="pres">
      <dgm:prSet presAssocID="{679F7E71-B72D-4372-9352-C70853CCB02A}" presName="textNode" presStyleLbl="node1" presStyleIdx="0" presStyleCnt="7">
        <dgm:presLayoutVars>
          <dgm:bulletEnabled val="1"/>
        </dgm:presLayoutVars>
      </dgm:prSet>
      <dgm:spPr/>
      <dgm:t>
        <a:bodyPr/>
        <a:lstStyle/>
        <a:p>
          <a:endParaRPr lang="es-MX"/>
        </a:p>
      </dgm:t>
    </dgm:pt>
    <dgm:pt modelId="{3F11DE56-33B2-4311-87C7-318C7DA43032}" type="pres">
      <dgm:prSet presAssocID="{02F19C78-7831-4FD5-B5A4-CFA760D96638}" presName="sibTrans" presStyleCnt="0"/>
      <dgm:spPr/>
    </dgm:pt>
    <dgm:pt modelId="{EDF4AA74-8DD3-4D20-B5D1-7AA74E01A62F}" type="pres">
      <dgm:prSet presAssocID="{089328F7-03F7-404B-BD59-6326966278CA}" presName="textNode" presStyleLbl="node1" presStyleIdx="1" presStyleCnt="7">
        <dgm:presLayoutVars>
          <dgm:bulletEnabled val="1"/>
        </dgm:presLayoutVars>
      </dgm:prSet>
      <dgm:spPr/>
      <dgm:t>
        <a:bodyPr/>
        <a:lstStyle/>
        <a:p>
          <a:endParaRPr lang="es-MX"/>
        </a:p>
      </dgm:t>
    </dgm:pt>
    <dgm:pt modelId="{581F06F5-BAE3-4169-91B9-0782928FE7A8}" type="pres">
      <dgm:prSet presAssocID="{17C79B1F-3583-4A03-A1BC-3111D5B88768}" presName="sibTrans" presStyleCnt="0"/>
      <dgm:spPr/>
    </dgm:pt>
    <dgm:pt modelId="{B39FDCD7-0FD2-4129-9888-6EB0C9FD7025}" type="pres">
      <dgm:prSet presAssocID="{16B0C38A-68E9-4828-91B7-730E7B0D1ADC}" presName="textNode" presStyleLbl="node1" presStyleIdx="2" presStyleCnt="7">
        <dgm:presLayoutVars>
          <dgm:bulletEnabled val="1"/>
        </dgm:presLayoutVars>
      </dgm:prSet>
      <dgm:spPr/>
      <dgm:t>
        <a:bodyPr/>
        <a:lstStyle/>
        <a:p>
          <a:endParaRPr lang="es-MX"/>
        </a:p>
      </dgm:t>
    </dgm:pt>
    <dgm:pt modelId="{3D81C74F-CB2B-4591-A4F4-BDE2873607A0}" type="pres">
      <dgm:prSet presAssocID="{2EED953B-384A-44A2-900E-58A3DBBD1D0B}" presName="sibTrans" presStyleCnt="0"/>
      <dgm:spPr/>
    </dgm:pt>
    <dgm:pt modelId="{24CF41BC-4B07-4DC5-BFDC-39BBE7F288F4}" type="pres">
      <dgm:prSet presAssocID="{02419AA5-3B57-4CBD-8D30-DA9330B385C9}" presName="textNode" presStyleLbl="node1" presStyleIdx="3" presStyleCnt="7">
        <dgm:presLayoutVars>
          <dgm:bulletEnabled val="1"/>
        </dgm:presLayoutVars>
      </dgm:prSet>
      <dgm:spPr/>
      <dgm:t>
        <a:bodyPr/>
        <a:lstStyle/>
        <a:p>
          <a:endParaRPr lang="es-MX"/>
        </a:p>
      </dgm:t>
    </dgm:pt>
    <dgm:pt modelId="{2511859F-D753-4ED9-911C-D37E2D2E55EA}" type="pres">
      <dgm:prSet presAssocID="{ECEFBD47-351C-4349-AB1A-A139B207BAD5}" presName="sibTrans" presStyleCnt="0"/>
      <dgm:spPr/>
    </dgm:pt>
    <dgm:pt modelId="{D8D56E73-5C41-4B80-983A-B1D37EE56519}" type="pres">
      <dgm:prSet presAssocID="{BB75B5DF-93F5-4685-BB11-6AD81146C03E}" presName="textNode" presStyleLbl="node1" presStyleIdx="4" presStyleCnt="7">
        <dgm:presLayoutVars>
          <dgm:bulletEnabled val="1"/>
        </dgm:presLayoutVars>
      </dgm:prSet>
      <dgm:spPr/>
      <dgm:t>
        <a:bodyPr/>
        <a:lstStyle/>
        <a:p>
          <a:endParaRPr lang="es-MX"/>
        </a:p>
      </dgm:t>
    </dgm:pt>
    <dgm:pt modelId="{8ADE50B5-5038-4F35-8EA0-4C14CD880041}" type="pres">
      <dgm:prSet presAssocID="{CD88761D-4078-4CB9-BCFA-A78531506289}" presName="sibTrans" presStyleCnt="0"/>
      <dgm:spPr/>
    </dgm:pt>
    <dgm:pt modelId="{9C4C9184-4C91-4730-A62D-B6EF7002A405}" type="pres">
      <dgm:prSet presAssocID="{31840574-C81D-4555-B858-8288301B50CD}" presName="textNode" presStyleLbl="node1" presStyleIdx="5" presStyleCnt="7">
        <dgm:presLayoutVars>
          <dgm:bulletEnabled val="1"/>
        </dgm:presLayoutVars>
      </dgm:prSet>
      <dgm:spPr/>
      <dgm:t>
        <a:bodyPr/>
        <a:lstStyle/>
        <a:p>
          <a:endParaRPr lang="es-MX"/>
        </a:p>
      </dgm:t>
    </dgm:pt>
    <dgm:pt modelId="{D6ED7023-7FB0-4228-9915-06B7AAA9F5B1}" type="pres">
      <dgm:prSet presAssocID="{0A135DA0-E56F-4D45-BFBC-ABB254C873D1}" presName="sibTrans" presStyleCnt="0"/>
      <dgm:spPr/>
    </dgm:pt>
    <dgm:pt modelId="{58E439D4-9B38-4FE0-AC60-67C4EE137BC0}" type="pres">
      <dgm:prSet presAssocID="{FD1D1934-74F5-4E79-8ACD-9F1D255C3F4E}" presName="textNode" presStyleLbl="node1" presStyleIdx="6" presStyleCnt="7">
        <dgm:presLayoutVars>
          <dgm:bulletEnabled val="1"/>
        </dgm:presLayoutVars>
      </dgm:prSet>
      <dgm:spPr/>
      <dgm:t>
        <a:bodyPr/>
        <a:lstStyle/>
        <a:p>
          <a:endParaRPr lang="es-MX"/>
        </a:p>
      </dgm:t>
    </dgm:pt>
  </dgm:ptLst>
  <dgm:cxnLst>
    <dgm:cxn modelId="{F6B9B27A-D4F8-4977-9677-4B7285843593}" type="presOf" srcId="{FD1D1934-74F5-4E79-8ACD-9F1D255C3F4E}" destId="{58E439D4-9B38-4FE0-AC60-67C4EE137BC0}" srcOrd="0" destOrd="0" presId="urn:microsoft.com/office/officeart/2005/8/layout/hProcess9"/>
    <dgm:cxn modelId="{CDC2EF35-FD52-4513-9271-EE6025561A50}" srcId="{BA9C78CF-A8E2-4A7E-BAE1-775A9929B29B}" destId="{089328F7-03F7-404B-BD59-6326966278CA}" srcOrd="1" destOrd="0" parTransId="{8265DEE3-B7A8-46D5-A130-A642BC045451}" sibTransId="{17C79B1F-3583-4A03-A1BC-3111D5B88768}"/>
    <dgm:cxn modelId="{D35A557D-55D8-4FD1-8DAA-8AAC6664928C}" type="presOf" srcId="{089328F7-03F7-404B-BD59-6326966278CA}" destId="{EDF4AA74-8DD3-4D20-B5D1-7AA74E01A62F}" srcOrd="0" destOrd="0" presId="urn:microsoft.com/office/officeart/2005/8/layout/hProcess9"/>
    <dgm:cxn modelId="{B4B515CD-FC7D-470A-89A9-0F88A5718A29}" type="presOf" srcId="{BA9C78CF-A8E2-4A7E-BAE1-775A9929B29B}" destId="{053AAF96-6716-4410-8EB4-2ECA791C6815}" srcOrd="0" destOrd="0" presId="urn:microsoft.com/office/officeart/2005/8/layout/hProcess9"/>
    <dgm:cxn modelId="{33566DFA-C7A1-4532-9FD6-C3E0A9955E5C}" srcId="{BA9C78CF-A8E2-4A7E-BAE1-775A9929B29B}" destId="{02419AA5-3B57-4CBD-8D30-DA9330B385C9}" srcOrd="3" destOrd="0" parTransId="{0C8FFA72-A3C0-4317-8781-A7FC14BC2F71}" sibTransId="{ECEFBD47-351C-4349-AB1A-A139B207BAD5}"/>
    <dgm:cxn modelId="{33D0133A-DF93-40F5-BD68-D5BDCF5B788D}" type="presOf" srcId="{02419AA5-3B57-4CBD-8D30-DA9330B385C9}" destId="{24CF41BC-4B07-4DC5-BFDC-39BBE7F288F4}" srcOrd="0" destOrd="0" presId="urn:microsoft.com/office/officeart/2005/8/layout/hProcess9"/>
    <dgm:cxn modelId="{73849B1C-CF1F-41AC-A113-2E333204D287}" srcId="{BA9C78CF-A8E2-4A7E-BAE1-775A9929B29B}" destId="{679F7E71-B72D-4372-9352-C70853CCB02A}" srcOrd="0" destOrd="0" parTransId="{C2F14207-B877-43E0-A378-26F5504F89C3}" sibTransId="{02F19C78-7831-4FD5-B5A4-CFA760D96638}"/>
    <dgm:cxn modelId="{1D067DAF-56FD-45DC-A8B9-2102E1536137}" type="presOf" srcId="{BB75B5DF-93F5-4685-BB11-6AD81146C03E}" destId="{D8D56E73-5C41-4B80-983A-B1D37EE56519}" srcOrd="0" destOrd="0" presId="urn:microsoft.com/office/officeart/2005/8/layout/hProcess9"/>
    <dgm:cxn modelId="{8A21F9C9-D977-4466-B061-138239330546}" type="presOf" srcId="{31840574-C81D-4555-B858-8288301B50CD}" destId="{9C4C9184-4C91-4730-A62D-B6EF7002A405}" srcOrd="0" destOrd="0" presId="urn:microsoft.com/office/officeart/2005/8/layout/hProcess9"/>
    <dgm:cxn modelId="{9EFBC9AE-3D71-40D1-AE92-FA6EBF9A0C90}" srcId="{BA9C78CF-A8E2-4A7E-BAE1-775A9929B29B}" destId="{FD1D1934-74F5-4E79-8ACD-9F1D255C3F4E}" srcOrd="6" destOrd="0" parTransId="{578BC40F-3A0F-457D-99FB-2BCC7012B62F}" sibTransId="{04A5292D-8304-4EFD-9AE7-1645982A7134}"/>
    <dgm:cxn modelId="{757A7598-F987-4F95-9478-72733AB7C936}" srcId="{BA9C78CF-A8E2-4A7E-BAE1-775A9929B29B}" destId="{31840574-C81D-4555-B858-8288301B50CD}" srcOrd="5" destOrd="0" parTransId="{27240DA5-7C56-4758-B6CB-2154772CAACB}" sibTransId="{0A135DA0-E56F-4D45-BFBC-ABB254C873D1}"/>
    <dgm:cxn modelId="{565B9B96-C250-45ED-B76F-CB5EDE9B68E5}" type="presOf" srcId="{16B0C38A-68E9-4828-91B7-730E7B0D1ADC}" destId="{B39FDCD7-0FD2-4129-9888-6EB0C9FD7025}" srcOrd="0" destOrd="0" presId="urn:microsoft.com/office/officeart/2005/8/layout/hProcess9"/>
    <dgm:cxn modelId="{D5C5FBF9-DFE0-483A-B8CD-05589F80B70A}" type="presOf" srcId="{679F7E71-B72D-4372-9352-C70853CCB02A}" destId="{B5171544-10C9-4BD0-8658-20BABF4FABA4}" srcOrd="0" destOrd="0" presId="urn:microsoft.com/office/officeart/2005/8/layout/hProcess9"/>
    <dgm:cxn modelId="{E095F2FE-33EE-419E-9EC0-B65776D0754B}" srcId="{BA9C78CF-A8E2-4A7E-BAE1-775A9929B29B}" destId="{BB75B5DF-93F5-4685-BB11-6AD81146C03E}" srcOrd="4" destOrd="0" parTransId="{3A952035-073E-4D20-9E00-71711C1252F9}" sibTransId="{CD88761D-4078-4CB9-BCFA-A78531506289}"/>
    <dgm:cxn modelId="{D5CDD5BC-1BAF-4B21-A253-EB3F82CA56E1}" srcId="{BA9C78CF-A8E2-4A7E-BAE1-775A9929B29B}" destId="{16B0C38A-68E9-4828-91B7-730E7B0D1ADC}" srcOrd="2" destOrd="0" parTransId="{01BAE5FD-E44A-4763-A24F-64564825C6FA}" sibTransId="{2EED953B-384A-44A2-900E-58A3DBBD1D0B}"/>
    <dgm:cxn modelId="{1F06542C-68B5-44DD-A6DB-836AFB59EFB0}" type="presParOf" srcId="{053AAF96-6716-4410-8EB4-2ECA791C6815}" destId="{715C8986-D09E-4927-AAA1-B7373570D57E}" srcOrd="0" destOrd="0" presId="urn:microsoft.com/office/officeart/2005/8/layout/hProcess9"/>
    <dgm:cxn modelId="{3843E946-63AE-49FE-BB64-68EE971DA3B3}" type="presParOf" srcId="{053AAF96-6716-4410-8EB4-2ECA791C6815}" destId="{64E69F6D-880B-453E-A3CE-A702A7027C07}" srcOrd="1" destOrd="0" presId="urn:microsoft.com/office/officeart/2005/8/layout/hProcess9"/>
    <dgm:cxn modelId="{5A0F0202-CCCD-45B2-AD13-56CFF40DF429}" type="presParOf" srcId="{64E69F6D-880B-453E-A3CE-A702A7027C07}" destId="{B5171544-10C9-4BD0-8658-20BABF4FABA4}" srcOrd="0" destOrd="0" presId="urn:microsoft.com/office/officeart/2005/8/layout/hProcess9"/>
    <dgm:cxn modelId="{1EA0BFE5-ABC6-4637-BED3-5807A9F3300B}" type="presParOf" srcId="{64E69F6D-880B-453E-A3CE-A702A7027C07}" destId="{3F11DE56-33B2-4311-87C7-318C7DA43032}" srcOrd="1" destOrd="0" presId="urn:microsoft.com/office/officeart/2005/8/layout/hProcess9"/>
    <dgm:cxn modelId="{17BC2995-853F-42FE-9F86-D20704670832}" type="presParOf" srcId="{64E69F6D-880B-453E-A3CE-A702A7027C07}" destId="{EDF4AA74-8DD3-4D20-B5D1-7AA74E01A62F}" srcOrd="2" destOrd="0" presId="urn:microsoft.com/office/officeart/2005/8/layout/hProcess9"/>
    <dgm:cxn modelId="{B6470AE3-6274-4E9B-A782-57B5248E8DFA}" type="presParOf" srcId="{64E69F6D-880B-453E-A3CE-A702A7027C07}" destId="{581F06F5-BAE3-4169-91B9-0782928FE7A8}" srcOrd="3" destOrd="0" presId="urn:microsoft.com/office/officeart/2005/8/layout/hProcess9"/>
    <dgm:cxn modelId="{A5BB87C8-CDA2-4444-9F8A-5FE0D955B2CE}" type="presParOf" srcId="{64E69F6D-880B-453E-A3CE-A702A7027C07}" destId="{B39FDCD7-0FD2-4129-9888-6EB0C9FD7025}" srcOrd="4" destOrd="0" presId="urn:microsoft.com/office/officeart/2005/8/layout/hProcess9"/>
    <dgm:cxn modelId="{8BC1DA24-A0D8-40D7-8BDF-D875D5DAE324}" type="presParOf" srcId="{64E69F6D-880B-453E-A3CE-A702A7027C07}" destId="{3D81C74F-CB2B-4591-A4F4-BDE2873607A0}" srcOrd="5" destOrd="0" presId="urn:microsoft.com/office/officeart/2005/8/layout/hProcess9"/>
    <dgm:cxn modelId="{4C24EDDB-E888-4A31-BE9C-F1C4F473110E}" type="presParOf" srcId="{64E69F6D-880B-453E-A3CE-A702A7027C07}" destId="{24CF41BC-4B07-4DC5-BFDC-39BBE7F288F4}" srcOrd="6" destOrd="0" presId="urn:microsoft.com/office/officeart/2005/8/layout/hProcess9"/>
    <dgm:cxn modelId="{2A30CE82-E261-415B-B6F8-99660F25C730}" type="presParOf" srcId="{64E69F6D-880B-453E-A3CE-A702A7027C07}" destId="{2511859F-D753-4ED9-911C-D37E2D2E55EA}" srcOrd="7" destOrd="0" presId="urn:microsoft.com/office/officeart/2005/8/layout/hProcess9"/>
    <dgm:cxn modelId="{9B61448C-F07F-4728-9C7A-147AF0E81F55}" type="presParOf" srcId="{64E69F6D-880B-453E-A3CE-A702A7027C07}" destId="{D8D56E73-5C41-4B80-983A-B1D37EE56519}" srcOrd="8" destOrd="0" presId="urn:microsoft.com/office/officeart/2005/8/layout/hProcess9"/>
    <dgm:cxn modelId="{AAEEE01A-12D8-4567-AAE3-8F5C9F6416F1}" type="presParOf" srcId="{64E69F6D-880B-453E-A3CE-A702A7027C07}" destId="{8ADE50B5-5038-4F35-8EA0-4C14CD880041}" srcOrd="9" destOrd="0" presId="urn:microsoft.com/office/officeart/2005/8/layout/hProcess9"/>
    <dgm:cxn modelId="{81508C0A-529D-4F13-9E7F-A81AA7B84B62}" type="presParOf" srcId="{64E69F6D-880B-453E-A3CE-A702A7027C07}" destId="{9C4C9184-4C91-4730-A62D-B6EF7002A405}" srcOrd="10" destOrd="0" presId="urn:microsoft.com/office/officeart/2005/8/layout/hProcess9"/>
    <dgm:cxn modelId="{435EF553-AB55-4778-AA71-2EC4C1895852}" type="presParOf" srcId="{64E69F6D-880B-453E-A3CE-A702A7027C07}" destId="{D6ED7023-7FB0-4228-9915-06B7AAA9F5B1}" srcOrd="11" destOrd="0" presId="urn:microsoft.com/office/officeart/2005/8/layout/hProcess9"/>
    <dgm:cxn modelId="{1CF0D431-4135-44AC-8509-43C25EA8DB7F}" type="presParOf" srcId="{64E69F6D-880B-453E-A3CE-A702A7027C07}" destId="{58E439D4-9B38-4FE0-AC60-67C4EE137BC0}" srcOrd="1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8AA0E646-63C8-408D-A143-2BD31AF1309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MX"/>
        </a:p>
      </dgm:t>
    </dgm:pt>
    <dgm:pt modelId="{CB574EEF-BE91-42A2-9ABE-C252DAF10633}">
      <dgm:prSet/>
      <dgm:spPr/>
      <dgm:t>
        <a:bodyPr/>
        <a:lstStyle/>
        <a:p>
          <a:pPr algn="just" rtl="0"/>
          <a:r>
            <a:rPr lang="es-MX" dirty="0" smtClean="0"/>
            <a:t>Cuando menos, deberá concurrir una persona delegada electa para que sea válida</a:t>
          </a:r>
          <a:endParaRPr lang="es-MX" dirty="0"/>
        </a:p>
      </dgm:t>
    </dgm:pt>
    <dgm:pt modelId="{4786761B-A2C0-4466-8197-A79D644D128D}" type="parTrans" cxnId="{11DD785D-CBC3-419A-BDA6-2571771DE2A7}">
      <dgm:prSet/>
      <dgm:spPr/>
      <dgm:t>
        <a:bodyPr/>
        <a:lstStyle/>
        <a:p>
          <a:endParaRPr lang="es-MX"/>
        </a:p>
      </dgm:t>
    </dgm:pt>
    <dgm:pt modelId="{ACDB7C3B-B004-412C-A9E4-12C9582D17D6}" type="sibTrans" cxnId="{11DD785D-CBC3-419A-BDA6-2571771DE2A7}">
      <dgm:prSet/>
      <dgm:spPr/>
      <dgm:t>
        <a:bodyPr/>
        <a:lstStyle/>
        <a:p>
          <a:endParaRPr lang="es-MX"/>
        </a:p>
      </dgm:t>
    </dgm:pt>
    <dgm:pt modelId="{9A91664C-7A6C-4FCC-94C1-853B022EB7EB}">
      <dgm:prSet/>
      <dgm:spPr/>
      <dgm:t>
        <a:bodyPr/>
        <a:lstStyle/>
        <a:p>
          <a:pPr algn="just" rtl="0"/>
          <a:r>
            <a:rPr lang="es-MX" dirty="0" smtClean="0"/>
            <a:t>Dicha persona deberá ser electa en cada una de las asambleas Municipales o Distritales que represente 2/3 del municipio o distrito</a:t>
          </a:r>
          <a:endParaRPr lang="es-MX" dirty="0"/>
        </a:p>
      </dgm:t>
    </dgm:pt>
    <dgm:pt modelId="{427E2A70-7152-422C-8BF7-C32BCF8A4DA1}" type="parTrans" cxnId="{08D03D06-6F9D-423A-8EED-5F32CC6BE810}">
      <dgm:prSet/>
      <dgm:spPr/>
      <dgm:t>
        <a:bodyPr/>
        <a:lstStyle/>
        <a:p>
          <a:endParaRPr lang="es-MX"/>
        </a:p>
      </dgm:t>
    </dgm:pt>
    <dgm:pt modelId="{CF5D82E8-71BC-48AC-BACD-A0F4CF73302A}" type="sibTrans" cxnId="{08D03D06-6F9D-423A-8EED-5F32CC6BE810}">
      <dgm:prSet/>
      <dgm:spPr/>
      <dgm:t>
        <a:bodyPr/>
        <a:lstStyle/>
        <a:p>
          <a:endParaRPr lang="es-MX"/>
        </a:p>
      </dgm:t>
    </dgm:pt>
    <dgm:pt modelId="{C69AE238-ABBC-428A-85CB-6F80B59EA550}">
      <dgm:prSet/>
      <dgm:spPr/>
      <dgm:t>
        <a:bodyPr/>
        <a:lstStyle/>
        <a:p>
          <a:pPr algn="just" rtl="0"/>
          <a:r>
            <a:rPr lang="es-MX" dirty="0" smtClean="0"/>
            <a:t>Deberá presentar lista de afiliados del SIRPPL del resto de la entidad</a:t>
          </a:r>
          <a:endParaRPr lang="es-MX" dirty="0"/>
        </a:p>
      </dgm:t>
    </dgm:pt>
    <dgm:pt modelId="{89F7A758-C1C0-46C0-89B5-9248A873AF30}" type="parTrans" cxnId="{FCCDDE82-D469-4B4B-BCBA-19071941E58A}">
      <dgm:prSet/>
      <dgm:spPr/>
      <dgm:t>
        <a:bodyPr/>
        <a:lstStyle/>
        <a:p>
          <a:endParaRPr lang="es-MX"/>
        </a:p>
      </dgm:t>
    </dgm:pt>
    <dgm:pt modelId="{F1AEDDD4-BB57-4A22-9887-4A9169B3BFF7}" type="sibTrans" cxnId="{FCCDDE82-D469-4B4B-BCBA-19071941E58A}">
      <dgm:prSet/>
      <dgm:spPr/>
      <dgm:t>
        <a:bodyPr/>
        <a:lstStyle/>
        <a:p>
          <a:endParaRPr lang="es-MX"/>
        </a:p>
      </dgm:t>
    </dgm:pt>
    <dgm:pt modelId="{3C5D5895-BADA-4CAD-BEE7-F71795CA8DA6}">
      <dgm:prSet/>
      <dgm:spPr/>
      <dgm:t>
        <a:bodyPr/>
        <a:lstStyle/>
        <a:p>
          <a:pPr algn="just" rtl="0"/>
          <a:r>
            <a:rPr lang="es-MX" dirty="0" smtClean="0"/>
            <a:t>Para reprogramar una asamblea Local Constitutiva se seguirá el mismo procedimiento aplicable a las Asambleas Distritales o Municipales </a:t>
          </a:r>
          <a:endParaRPr lang="es-MX" dirty="0"/>
        </a:p>
      </dgm:t>
    </dgm:pt>
    <dgm:pt modelId="{BC8259F1-DEDC-43B3-B0B5-1476F49649B4}" type="parTrans" cxnId="{F16CEE0C-13DC-48F6-9771-E1A54600C645}">
      <dgm:prSet/>
      <dgm:spPr/>
      <dgm:t>
        <a:bodyPr/>
        <a:lstStyle/>
        <a:p>
          <a:endParaRPr lang="es-MX"/>
        </a:p>
      </dgm:t>
    </dgm:pt>
    <dgm:pt modelId="{0B42496D-B579-4593-AD22-26724EECFC96}" type="sibTrans" cxnId="{F16CEE0C-13DC-48F6-9771-E1A54600C645}">
      <dgm:prSet/>
      <dgm:spPr/>
      <dgm:t>
        <a:bodyPr/>
        <a:lstStyle/>
        <a:p>
          <a:endParaRPr lang="es-MX"/>
        </a:p>
      </dgm:t>
    </dgm:pt>
    <dgm:pt modelId="{30070209-BBF6-4AAF-A891-9E0974E57E1C}" type="pres">
      <dgm:prSet presAssocID="{8AA0E646-63C8-408D-A143-2BD31AF1309E}" presName="Name0" presStyleCnt="0">
        <dgm:presLayoutVars>
          <dgm:chMax val="7"/>
          <dgm:dir/>
          <dgm:animLvl val="lvl"/>
          <dgm:resizeHandles val="exact"/>
        </dgm:presLayoutVars>
      </dgm:prSet>
      <dgm:spPr/>
      <dgm:t>
        <a:bodyPr/>
        <a:lstStyle/>
        <a:p>
          <a:endParaRPr lang="es-MX"/>
        </a:p>
      </dgm:t>
    </dgm:pt>
    <dgm:pt modelId="{8B9DD6F8-652D-4A97-8290-583062BE3682}" type="pres">
      <dgm:prSet presAssocID="{CB574EEF-BE91-42A2-9ABE-C252DAF10633}" presName="circle1" presStyleLbl="node1" presStyleIdx="0" presStyleCnt="4" custLinFactNeighborX="0"/>
      <dgm:spPr>
        <a:prstGeom prst="triangle">
          <a:avLst/>
        </a:prstGeom>
        <a:solidFill>
          <a:srgbClr val="801A4F"/>
        </a:solidFill>
      </dgm:spPr>
    </dgm:pt>
    <dgm:pt modelId="{E20D2279-C780-45EB-90F4-5D189E6B8DB1}" type="pres">
      <dgm:prSet presAssocID="{CB574EEF-BE91-42A2-9ABE-C252DAF10633}" presName="space" presStyleCnt="0"/>
      <dgm:spPr/>
    </dgm:pt>
    <dgm:pt modelId="{E40E4BD4-851F-4FB8-9CE6-A1C8CF4980C6}" type="pres">
      <dgm:prSet presAssocID="{CB574EEF-BE91-42A2-9ABE-C252DAF10633}" presName="rect1" presStyleLbl="alignAcc1" presStyleIdx="0" presStyleCnt="4"/>
      <dgm:spPr/>
      <dgm:t>
        <a:bodyPr/>
        <a:lstStyle/>
        <a:p>
          <a:endParaRPr lang="es-MX"/>
        </a:p>
      </dgm:t>
    </dgm:pt>
    <dgm:pt modelId="{F2B2DDBA-2364-4D95-AE02-3E51B8BB479B}" type="pres">
      <dgm:prSet presAssocID="{9A91664C-7A6C-4FCC-94C1-853B022EB7EB}" presName="vertSpace2" presStyleLbl="node1" presStyleIdx="0" presStyleCnt="4"/>
      <dgm:spPr/>
    </dgm:pt>
    <dgm:pt modelId="{34FC2DAA-A6F2-4E04-80A3-3BD1D2E2B438}" type="pres">
      <dgm:prSet presAssocID="{9A91664C-7A6C-4FCC-94C1-853B022EB7EB}" presName="circle2" presStyleLbl="node1" presStyleIdx="1" presStyleCnt="4"/>
      <dgm:spPr>
        <a:prstGeom prst="leftArrow">
          <a:avLst/>
        </a:prstGeom>
        <a:solidFill>
          <a:srgbClr val="D42B84"/>
        </a:solidFill>
      </dgm:spPr>
    </dgm:pt>
    <dgm:pt modelId="{5978635A-524B-47F7-B5D1-7AB43ED2B219}" type="pres">
      <dgm:prSet presAssocID="{9A91664C-7A6C-4FCC-94C1-853B022EB7EB}" presName="rect2" presStyleLbl="alignAcc1" presStyleIdx="1" presStyleCnt="4"/>
      <dgm:spPr/>
      <dgm:t>
        <a:bodyPr/>
        <a:lstStyle/>
        <a:p>
          <a:endParaRPr lang="es-MX"/>
        </a:p>
      </dgm:t>
    </dgm:pt>
    <dgm:pt modelId="{C084FBE0-5E10-4D9B-B555-0C1A9590401E}" type="pres">
      <dgm:prSet presAssocID="{C69AE238-ABBC-428A-85CB-6F80B59EA550}" presName="vertSpace3" presStyleLbl="node1" presStyleIdx="1" presStyleCnt="4"/>
      <dgm:spPr/>
    </dgm:pt>
    <dgm:pt modelId="{6CC85591-DB52-491C-BA08-6CC3F12672FA}" type="pres">
      <dgm:prSet presAssocID="{C69AE238-ABBC-428A-85CB-6F80B59EA550}" presName="circle3" presStyleLbl="node1" presStyleIdx="2" presStyleCnt="4"/>
      <dgm:spPr>
        <a:solidFill>
          <a:srgbClr val="48485A"/>
        </a:solidFill>
      </dgm:spPr>
    </dgm:pt>
    <dgm:pt modelId="{59E9F408-C6CD-4860-9F55-ABD94CAB5689}" type="pres">
      <dgm:prSet presAssocID="{C69AE238-ABBC-428A-85CB-6F80B59EA550}" presName="rect3" presStyleLbl="alignAcc1" presStyleIdx="2" presStyleCnt="4"/>
      <dgm:spPr/>
      <dgm:t>
        <a:bodyPr/>
        <a:lstStyle/>
        <a:p>
          <a:endParaRPr lang="es-MX"/>
        </a:p>
      </dgm:t>
    </dgm:pt>
    <dgm:pt modelId="{3457007F-CDAE-42C7-A87E-3BAFF7E714C1}" type="pres">
      <dgm:prSet presAssocID="{3C5D5895-BADA-4CAD-BEE7-F71795CA8DA6}" presName="vertSpace4" presStyleLbl="node1" presStyleIdx="2" presStyleCnt="4"/>
      <dgm:spPr/>
    </dgm:pt>
    <dgm:pt modelId="{F7E1CAC8-EF9D-43E5-BAA9-930726A901E2}" type="pres">
      <dgm:prSet presAssocID="{3C5D5895-BADA-4CAD-BEE7-F71795CA8DA6}" presName="circle4" presStyleLbl="node1" presStyleIdx="3" presStyleCnt="4"/>
      <dgm:spPr>
        <a:prstGeom prst="pentagon">
          <a:avLst/>
        </a:prstGeom>
        <a:solidFill>
          <a:schemeClr val="accent3"/>
        </a:solidFill>
      </dgm:spPr>
    </dgm:pt>
    <dgm:pt modelId="{5A688D1E-0C7B-4CDE-9590-A9C4A7B718A9}" type="pres">
      <dgm:prSet presAssocID="{3C5D5895-BADA-4CAD-BEE7-F71795CA8DA6}" presName="rect4" presStyleLbl="alignAcc1" presStyleIdx="3" presStyleCnt="4"/>
      <dgm:spPr/>
      <dgm:t>
        <a:bodyPr/>
        <a:lstStyle/>
        <a:p>
          <a:endParaRPr lang="es-MX"/>
        </a:p>
      </dgm:t>
    </dgm:pt>
    <dgm:pt modelId="{3AE84917-1DCA-44EB-8151-AB04AEDCA5EF}" type="pres">
      <dgm:prSet presAssocID="{CB574EEF-BE91-42A2-9ABE-C252DAF10633}" presName="rect1ParTxNoCh" presStyleLbl="alignAcc1" presStyleIdx="3" presStyleCnt="4">
        <dgm:presLayoutVars>
          <dgm:chMax val="1"/>
          <dgm:bulletEnabled val="1"/>
        </dgm:presLayoutVars>
      </dgm:prSet>
      <dgm:spPr/>
      <dgm:t>
        <a:bodyPr/>
        <a:lstStyle/>
        <a:p>
          <a:endParaRPr lang="es-MX"/>
        </a:p>
      </dgm:t>
    </dgm:pt>
    <dgm:pt modelId="{87371C7A-D310-4CAB-A57C-014925E7F4A3}" type="pres">
      <dgm:prSet presAssocID="{9A91664C-7A6C-4FCC-94C1-853B022EB7EB}" presName="rect2ParTxNoCh" presStyleLbl="alignAcc1" presStyleIdx="3" presStyleCnt="4">
        <dgm:presLayoutVars>
          <dgm:chMax val="1"/>
          <dgm:bulletEnabled val="1"/>
        </dgm:presLayoutVars>
      </dgm:prSet>
      <dgm:spPr/>
      <dgm:t>
        <a:bodyPr/>
        <a:lstStyle/>
        <a:p>
          <a:endParaRPr lang="es-MX"/>
        </a:p>
      </dgm:t>
    </dgm:pt>
    <dgm:pt modelId="{23734259-0308-4059-B557-B4A1A3E3E920}" type="pres">
      <dgm:prSet presAssocID="{C69AE238-ABBC-428A-85CB-6F80B59EA550}" presName="rect3ParTxNoCh" presStyleLbl="alignAcc1" presStyleIdx="3" presStyleCnt="4">
        <dgm:presLayoutVars>
          <dgm:chMax val="1"/>
          <dgm:bulletEnabled val="1"/>
        </dgm:presLayoutVars>
      </dgm:prSet>
      <dgm:spPr/>
      <dgm:t>
        <a:bodyPr/>
        <a:lstStyle/>
        <a:p>
          <a:endParaRPr lang="es-MX"/>
        </a:p>
      </dgm:t>
    </dgm:pt>
    <dgm:pt modelId="{45A6AB45-4844-4360-8059-C62F2DA0D70D}" type="pres">
      <dgm:prSet presAssocID="{3C5D5895-BADA-4CAD-BEE7-F71795CA8DA6}" presName="rect4ParTxNoCh" presStyleLbl="alignAcc1" presStyleIdx="3" presStyleCnt="4">
        <dgm:presLayoutVars>
          <dgm:chMax val="1"/>
          <dgm:bulletEnabled val="1"/>
        </dgm:presLayoutVars>
      </dgm:prSet>
      <dgm:spPr/>
      <dgm:t>
        <a:bodyPr/>
        <a:lstStyle/>
        <a:p>
          <a:endParaRPr lang="es-MX"/>
        </a:p>
      </dgm:t>
    </dgm:pt>
  </dgm:ptLst>
  <dgm:cxnLst>
    <dgm:cxn modelId="{08D03D06-6F9D-423A-8EED-5F32CC6BE810}" srcId="{8AA0E646-63C8-408D-A143-2BD31AF1309E}" destId="{9A91664C-7A6C-4FCC-94C1-853B022EB7EB}" srcOrd="1" destOrd="0" parTransId="{427E2A70-7152-422C-8BF7-C32BCF8A4DA1}" sibTransId="{CF5D82E8-71BC-48AC-BACD-A0F4CF73302A}"/>
    <dgm:cxn modelId="{FC2C0CED-3171-4507-B520-EB28F37D86AC}" type="presOf" srcId="{8AA0E646-63C8-408D-A143-2BD31AF1309E}" destId="{30070209-BBF6-4AAF-A891-9E0974E57E1C}" srcOrd="0" destOrd="0" presId="urn:microsoft.com/office/officeart/2005/8/layout/target3"/>
    <dgm:cxn modelId="{D3D17EFC-F3FC-4AF1-A188-640F260DAE63}" type="presOf" srcId="{C69AE238-ABBC-428A-85CB-6F80B59EA550}" destId="{23734259-0308-4059-B557-B4A1A3E3E920}" srcOrd="1" destOrd="0" presId="urn:microsoft.com/office/officeart/2005/8/layout/target3"/>
    <dgm:cxn modelId="{1520F00D-24E4-44AB-928E-C32ED20674F9}" type="presOf" srcId="{3C5D5895-BADA-4CAD-BEE7-F71795CA8DA6}" destId="{5A688D1E-0C7B-4CDE-9590-A9C4A7B718A9}" srcOrd="0" destOrd="0" presId="urn:microsoft.com/office/officeart/2005/8/layout/target3"/>
    <dgm:cxn modelId="{09B5C2DB-0B09-410A-BCCA-79B09C325E42}" type="presOf" srcId="{CB574EEF-BE91-42A2-9ABE-C252DAF10633}" destId="{3AE84917-1DCA-44EB-8151-AB04AEDCA5EF}" srcOrd="1" destOrd="0" presId="urn:microsoft.com/office/officeart/2005/8/layout/target3"/>
    <dgm:cxn modelId="{79151D33-6C8A-4D1C-B05B-ABEACCC1F2E9}" type="presOf" srcId="{3C5D5895-BADA-4CAD-BEE7-F71795CA8DA6}" destId="{45A6AB45-4844-4360-8059-C62F2DA0D70D}" srcOrd="1" destOrd="0" presId="urn:microsoft.com/office/officeart/2005/8/layout/target3"/>
    <dgm:cxn modelId="{F16CEE0C-13DC-48F6-9771-E1A54600C645}" srcId="{8AA0E646-63C8-408D-A143-2BD31AF1309E}" destId="{3C5D5895-BADA-4CAD-BEE7-F71795CA8DA6}" srcOrd="3" destOrd="0" parTransId="{BC8259F1-DEDC-43B3-B0B5-1476F49649B4}" sibTransId="{0B42496D-B579-4593-AD22-26724EECFC96}"/>
    <dgm:cxn modelId="{67F0558D-7E3E-46F4-9D95-FF8CC9105854}" type="presOf" srcId="{C69AE238-ABBC-428A-85CB-6F80B59EA550}" destId="{59E9F408-C6CD-4860-9F55-ABD94CAB5689}" srcOrd="0" destOrd="0" presId="urn:microsoft.com/office/officeart/2005/8/layout/target3"/>
    <dgm:cxn modelId="{7662E962-8BF4-4C56-8C8B-C6251673B8C6}" type="presOf" srcId="{9A91664C-7A6C-4FCC-94C1-853B022EB7EB}" destId="{5978635A-524B-47F7-B5D1-7AB43ED2B219}" srcOrd="0" destOrd="0" presId="urn:microsoft.com/office/officeart/2005/8/layout/target3"/>
    <dgm:cxn modelId="{5A31F080-93F0-4B88-8369-72B2DFFB2B99}" type="presOf" srcId="{9A91664C-7A6C-4FCC-94C1-853B022EB7EB}" destId="{87371C7A-D310-4CAB-A57C-014925E7F4A3}" srcOrd="1" destOrd="0" presId="urn:microsoft.com/office/officeart/2005/8/layout/target3"/>
    <dgm:cxn modelId="{3A33A544-B77F-45A8-BB06-FA135671E514}" type="presOf" srcId="{CB574EEF-BE91-42A2-9ABE-C252DAF10633}" destId="{E40E4BD4-851F-4FB8-9CE6-A1C8CF4980C6}" srcOrd="0" destOrd="0" presId="urn:microsoft.com/office/officeart/2005/8/layout/target3"/>
    <dgm:cxn modelId="{FCCDDE82-D469-4B4B-BCBA-19071941E58A}" srcId="{8AA0E646-63C8-408D-A143-2BD31AF1309E}" destId="{C69AE238-ABBC-428A-85CB-6F80B59EA550}" srcOrd="2" destOrd="0" parTransId="{89F7A758-C1C0-46C0-89B5-9248A873AF30}" sibTransId="{F1AEDDD4-BB57-4A22-9887-4A9169B3BFF7}"/>
    <dgm:cxn modelId="{11DD785D-CBC3-419A-BDA6-2571771DE2A7}" srcId="{8AA0E646-63C8-408D-A143-2BD31AF1309E}" destId="{CB574EEF-BE91-42A2-9ABE-C252DAF10633}" srcOrd="0" destOrd="0" parTransId="{4786761B-A2C0-4466-8197-A79D644D128D}" sibTransId="{ACDB7C3B-B004-412C-A9E4-12C9582D17D6}"/>
    <dgm:cxn modelId="{4842AA37-DEA5-4346-9947-CB4C19FB3EA8}" type="presParOf" srcId="{30070209-BBF6-4AAF-A891-9E0974E57E1C}" destId="{8B9DD6F8-652D-4A97-8290-583062BE3682}" srcOrd="0" destOrd="0" presId="urn:microsoft.com/office/officeart/2005/8/layout/target3"/>
    <dgm:cxn modelId="{F5EC7A0E-FA9F-4198-A0E2-144CD6DAA038}" type="presParOf" srcId="{30070209-BBF6-4AAF-A891-9E0974E57E1C}" destId="{E20D2279-C780-45EB-90F4-5D189E6B8DB1}" srcOrd="1" destOrd="0" presId="urn:microsoft.com/office/officeart/2005/8/layout/target3"/>
    <dgm:cxn modelId="{EF518BCA-7445-4F07-8124-8055922B73B1}" type="presParOf" srcId="{30070209-BBF6-4AAF-A891-9E0974E57E1C}" destId="{E40E4BD4-851F-4FB8-9CE6-A1C8CF4980C6}" srcOrd="2" destOrd="0" presId="urn:microsoft.com/office/officeart/2005/8/layout/target3"/>
    <dgm:cxn modelId="{F6A45FC6-385F-4442-8ACC-E1C74FF752A6}" type="presParOf" srcId="{30070209-BBF6-4AAF-A891-9E0974E57E1C}" destId="{F2B2DDBA-2364-4D95-AE02-3E51B8BB479B}" srcOrd="3" destOrd="0" presId="urn:microsoft.com/office/officeart/2005/8/layout/target3"/>
    <dgm:cxn modelId="{5DAEED42-30D5-4ADB-8EC9-970FA1087607}" type="presParOf" srcId="{30070209-BBF6-4AAF-A891-9E0974E57E1C}" destId="{34FC2DAA-A6F2-4E04-80A3-3BD1D2E2B438}" srcOrd="4" destOrd="0" presId="urn:microsoft.com/office/officeart/2005/8/layout/target3"/>
    <dgm:cxn modelId="{4E449477-AEDC-438F-BA6F-5A83F6BC1D0F}" type="presParOf" srcId="{30070209-BBF6-4AAF-A891-9E0974E57E1C}" destId="{5978635A-524B-47F7-B5D1-7AB43ED2B219}" srcOrd="5" destOrd="0" presId="urn:microsoft.com/office/officeart/2005/8/layout/target3"/>
    <dgm:cxn modelId="{0C9B2EDC-9369-4745-BC33-8E37FF4C898B}" type="presParOf" srcId="{30070209-BBF6-4AAF-A891-9E0974E57E1C}" destId="{C084FBE0-5E10-4D9B-B555-0C1A9590401E}" srcOrd="6" destOrd="0" presId="urn:microsoft.com/office/officeart/2005/8/layout/target3"/>
    <dgm:cxn modelId="{9EE8C845-601D-4EA8-B899-80737043FF0B}" type="presParOf" srcId="{30070209-BBF6-4AAF-A891-9E0974E57E1C}" destId="{6CC85591-DB52-491C-BA08-6CC3F12672FA}" srcOrd="7" destOrd="0" presId="urn:microsoft.com/office/officeart/2005/8/layout/target3"/>
    <dgm:cxn modelId="{C37BE51C-9F9B-4038-8B21-4929AA6A7CC2}" type="presParOf" srcId="{30070209-BBF6-4AAF-A891-9E0974E57E1C}" destId="{59E9F408-C6CD-4860-9F55-ABD94CAB5689}" srcOrd="8" destOrd="0" presId="urn:microsoft.com/office/officeart/2005/8/layout/target3"/>
    <dgm:cxn modelId="{B55FAB23-F0F0-468C-ADDC-81FF3C5F1485}" type="presParOf" srcId="{30070209-BBF6-4AAF-A891-9E0974E57E1C}" destId="{3457007F-CDAE-42C7-A87E-3BAFF7E714C1}" srcOrd="9" destOrd="0" presId="urn:microsoft.com/office/officeart/2005/8/layout/target3"/>
    <dgm:cxn modelId="{08D2CDCE-AC20-42A2-84C9-4A7E5516668D}" type="presParOf" srcId="{30070209-BBF6-4AAF-A891-9E0974E57E1C}" destId="{F7E1CAC8-EF9D-43E5-BAA9-930726A901E2}" srcOrd="10" destOrd="0" presId="urn:microsoft.com/office/officeart/2005/8/layout/target3"/>
    <dgm:cxn modelId="{47BD92C9-A199-4651-92AD-CC9560B398D7}" type="presParOf" srcId="{30070209-BBF6-4AAF-A891-9E0974E57E1C}" destId="{5A688D1E-0C7B-4CDE-9590-A9C4A7B718A9}" srcOrd="11" destOrd="0" presId="urn:microsoft.com/office/officeart/2005/8/layout/target3"/>
    <dgm:cxn modelId="{B6379EA5-B5D9-4688-A2D8-53DFF1BADEF0}" type="presParOf" srcId="{30070209-BBF6-4AAF-A891-9E0974E57E1C}" destId="{3AE84917-1DCA-44EB-8151-AB04AEDCA5EF}" srcOrd="12" destOrd="0" presId="urn:microsoft.com/office/officeart/2005/8/layout/target3"/>
    <dgm:cxn modelId="{C017ABDA-5B40-414D-80AA-2E2635F1E4D4}" type="presParOf" srcId="{30070209-BBF6-4AAF-A891-9E0974E57E1C}" destId="{87371C7A-D310-4CAB-A57C-014925E7F4A3}" srcOrd="13" destOrd="0" presId="urn:microsoft.com/office/officeart/2005/8/layout/target3"/>
    <dgm:cxn modelId="{3815E207-FC9F-4AFE-8A34-8CCC560577DA}" type="presParOf" srcId="{30070209-BBF6-4AAF-A891-9E0974E57E1C}" destId="{23734259-0308-4059-B557-B4A1A3E3E920}" srcOrd="14" destOrd="0" presId="urn:microsoft.com/office/officeart/2005/8/layout/target3"/>
    <dgm:cxn modelId="{5858D67E-4BA4-4DD0-ACB8-7A553660C7ED}" type="presParOf" srcId="{30070209-BBF6-4AAF-A891-9E0974E57E1C}" destId="{45A6AB45-4844-4360-8059-C62F2DA0D70D}"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66671EA9-9C08-4A14-87E8-2346AF23F7C0}"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MX"/>
        </a:p>
      </dgm:t>
    </dgm:pt>
    <dgm:pt modelId="{7F111859-FC64-4101-9953-86DCA584563C}">
      <dgm:prSet/>
      <dgm:spPr/>
      <dgm:t>
        <a:bodyPr/>
        <a:lstStyle/>
        <a:p>
          <a:pPr rtl="0"/>
          <a:r>
            <a:rPr lang="es-MX" dirty="0" smtClean="0"/>
            <a:t>La lista de Delegados acreditados en la mesa de registro que concurrieron a la Asamblea Local Constitutiva; </a:t>
          </a:r>
          <a:endParaRPr lang="es-MX" dirty="0"/>
        </a:p>
      </dgm:t>
    </dgm:pt>
    <dgm:pt modelId="{8FDDF67D-3DC4-43D5-9223-D824742D5CC5}" type="parTrans" cxnId="{99F517AC-B437-46D2-83DD-94C673325C73}">
      <dgm:prSet/>
      <dgm:spPr/>
      <dgm:t>
        <a:bodyPr/>
        <a:lstStyle/>
        <a:p>
          <a:endParaRPr lang="es-MX"/>
        </a:p>
      </dgm:t>
    </dgm:pt>
    <dgm:pt modelId="{CAF10629-3E54-4C45-9D96-A74A558AB49A}" type="sibTrans" cxnId="{99F517AC-B437-46D2-83DD-94C673325C73}">
      <dgm:prSet/>
      <dgm:spPr/>
      <dgm:t>
        <a:bodyPr/>
        <a:lstStyle/>
        <a:p>
          <a:endParaRPr lang="es-MX"/>
        </a:p>
      </dgm:t>
    </dgm:pt>
    <dgm:pt modelId="{010E3FB2-8ABC-4CB6-9974-B43E689F9693}">
      <dgm:prSet/>
      <dgm:spPr/>
      <dgm:t>
        <a:bodyPr/>
        <a:lstStyle/>
        <a:p>
          <a:pPr rtl="0"/>
          <a:r>
            <a:rPr lang="es-MX" smtClean="0"/>
            <a:t>Los nombres y cargos de los integrantes de la Dirigencia Estatal o equivalente aprobados por los Delegados en la Asamblea Local; </a:t>
          </a:r>
          <a:endParaRPr lang="es-MX"/>
        </a:p>
      </dgm:t>
    </dgm:pt>
    <dgm:pt modelId="{F9C4D373-3CA4-4681-9A8E-B6162D0EFCAD}" type="parTrans" cxnId="{00FAC6E7-13F1-49E8-81A6-339361F47858}">
      <dgm:prSet/>
      <dgm:spPr/>
      <dgm:t>
        <a:bodyPr/>
        <a:lstStyle/>
        <a:p>
          <a:endParaRPr lang="es-MX"/>
        </a:p>
      </dgm:t>
    </dgm:pt>
    <dgm:pt modelId="{E90E0F9A-0386-4792-B728-A4B47F209F6C}" type="sibTrans" cxnId="{00FAC6E7-13F1-49E8-81A6-339361F47858}">
      <dgm:prSet/>
      <dgm:spPr/>
      <dgm:t>
        <a:bodyPr/>
        <a:lstStyle/>
        <a:p>
          <a:endParaRPr lang="es-MX"/>
        </a:p>
      </dgm:t>
    </dgm:pt>
    <dgm:pt modelId="{8F1552BE-5439-4F5C-8841-06D60B048DAD}">
      <dgm:prSet/>
      <dgm:spPr/>
      <dgm:t>
        <a:bodyPr/>
        <a:lstStyle/>
        <a:p>
          <a:pPr rtl="0"/>
          <a:r>
            <a:rPr lang="es-MX" smtClean="0"/>
            <a:t>Las actas de las Asambleas Municipales y/o distritales; </a:t>
          </a:r>
          <a:endParaRPr lang="es-MX"/>
        </a:p>
      </dgm:t>
    </dgm:pt>
    <dgm:pt modelId="{037E4410-38FD-483D-9306-E910FD932FC4}" type="parTrans" cxnId="{11310B45-C4A6-4E14-94B9-B63B7374FF07}">
      <dgm:prSet/>
      <dgm:spPr/>
      <dgm:t>
        <a:bodyPr/>
        <a:lstStyle/>
        <a:p>
          <a:endParaRPr lang="es-MX"/>
        </a:p>
      </dgm:t>
    </dgm:pt>
    <dgm:pt modelId="{8FD16E74-D42F-4E0C-A91C-5F79004C6FB2}" type="sibTrans" cxnId="{11310B45-C4A6-4E14-94B9-B63B7374FF07}">
      <dgm:prSet/>
      <dgm:spPr/>
      <dgm:t>
        <a:bodyPr/>
        <a:lstStyle/>
        <a:p>
          <a:endParaRPr lang="es-MX"/>
        </a:p>
      </dgm:t>
    </dgm:pt>
    <dgm:pt modelId="{7E1334E6-A948-4689-B2CB-F2A04D50AEE8}">
      <dgm:prSet/>
      <dgm:spPr/>
      <dgm:t>
        <a:bodyPr/>
        <a:lstStyle/>
        <a:p>
          <a:pPr rtl="0"/>
          <a:r>
            <a:rPr lang="es-MX" smtClean="0"/>
            <a:t>Un ejemplar de los Documentos Básicos que fueron aprobados por los Delegados en la Asamblea Local Constitutiva.</a:t>
          </a:r>
          <a:endParaRPr lang="es-MX"/>
        </a:p>
      </dgm:t>
    </dgm:pt>
    <dgm:pt modelId="{032F2341-85DA-4F9F-8E8B-2744E8D5E364}" type="parTrans" cxnId="{45C950A6-AB57-437F-B1DA-C7CDD0A120DB}">
      <dgm:prSet/>
      <dgm:spPr/>
      <dgm:t>
        <a:bodyPr/>
        <a:lstStyle/>
        <a:p>
          <a:endParaRPr lang="es-MX"/>
        </a:p>
      </dgm:t>
    </dgm:pt>
    <dgm:pt modelId="{7F4318E0-5E0D-4EF5-8411-1DEE8559C8A7}" type="sibTrans" cxnId="{45C950A6-AB57-437F-B1DA-C7CDD0A120DB}">
      <dgm:prSet/>
      <dgm:spPr/>
      <dgm:t>
        <a:bodyPr/>
        <a:lstStyle/>
        <a:p>
          <a:endParaRPr lang="es-MX"/>
        </a:p>
      </dgm:t>
    </dgm:pt>
    <dgm:pt modelId="{43C789EB-BD0D-479D-BDF8-545BBBEA673B}" type="pres">
      <dgm:prSet presAssocID="{66671EA9-9C08-4A14-87E8-2346AF23F7C0}" presName="Name0" presStyleCnt="0">
        <dgm:presLayoutVars>
          <dgm:dir/>
          <dgm:resizeHandles val="exact"/>
        </dgm:presLayoutVars>
      </dgm:prSet>
      <dgm:spPr/>
      <dgm:t>
        <a:bodyPr/>
        <a:lstStyle/>
        <a:p>
          <a:endParaRPr lang="es-MX"/>
        </a:p>
      </dgm:t>
    </dgm:pt>
    <dgm:pt modelId="{65E28B43-AF80-40D4-8F4D-91D78B31C3DB}" type="pres">
      <dgm:prSet presAssocID="{66671EA9-9C08-4A14-87E8-2346AF23F7C0}" presName="arrow" presStyleLbl="bgShp" presStyleIdx="0" presStyleCnt="1" custScaleY="41667"/>
      <dgm:spPr>
        <a:prstGeom prst="rect">
          <a:avLst/>
        </a:prstGeom>
        <a:solidFill>
          <a:srgbClr val="48485A"/>
        </a:solidFill>
      </dgm:spPr>
    </dgm:pt>
    <dgm:pt modelId="{535D4311-C225-451F-AF00-0EFC47E67AE1}" type="pres">
      <dgm:prSet presAssocID="{66671EA9-9C08-4A14-87E8-2346AF23F7C0}" presName="points" presStyleCnt="0"/>
      <dgm:spPr/>
    </dgm:pt>
    <dgm:pt modelId="{59ECFD97-6E68-49E4-AECB-3CFF8E62D12F}" type="pres">
      <dgm:prSet presAssocID="{7F111859-FC64-4101-9953-86DCA584563C}" presName="compositeA" presStyleCnt="0"/>
      <dgm:spPr/>
    </dgm:pt>
    <dgm:pt modelId="{9ABC276E-9FEF-4344-8FDE-3D474D01AFFC}" type="pres">
      <dgm:prSet presAssocID="{7F111859-FC64-4101-9953-86DCA584563C}" presName="textA" presStyleLbl="revTx" presStyleIdx="0" presStyleCnt="4">
        <dgm:presLayoutVars>
          <dgm:bulletEnabled val="1"/>
        </dgm:presLayoutVars>
      </dgm:prSet>
      <dgm:spPr/>
      <dgm:t>
        <a:bodyPr/>
        <a:lstStyle/>
        <a:p>
          <a:endParaRPr lang="es-MX"/>
        </a:p>
      </dgm:t>
    </dgm:pt>
    <dgm:pt modelId="{B952D7DC-3B92-4B3E-B0BD-5B2F3BD72AAC}" type="pres">
      <dgm:prSet presAssocID="{7F111859-FC64-4101-9953-86DCA584563C}" presName="circleA" presStyleLbl="node1" presStyleIdx="0" presStyleCnt="4"/>
      <dgm:spPr>
        <a:solidFill>
          <a:srgbClr val="D42B84"/>
        </a:solidFill>
      </dgm:spPr>
    </dgm:pt>
    <dgm:pt modelId="{5BBC0F27-32D6-4DC4-9944-66E89BBD11CC}" type="pres">
      <dgm:prSet presAssocID="{7F111859-FC64-4101-9953-86DCA584563C}" presName="spaceA" presStyleCnt="0"/>
      <dgm:spPr/>
    </dgm:pt>
    <dgm:pt modelId="{B43559CE-E152-4B40-B4F8-9C42FFA8BC53}" type="pres">
      <dgm:prSet presAssocID="{CAF10629-3E54-4C45-9D96-A74A558AB49A}" presName="space" presStyleCnt="0"/>
      <dgm:spPr/>
    </dgm:pt>
    <dgm:pt modelId="{08902501-27F3-4EF7-BED6-74A4801AC462}" type="pres">
      <dgm:prSet presAssocID="{010E3FB2-8ABC-4CB6-9974-B43E689F9693}" presName="compositeB" presStyleCnt="0"/>
      <dgm:spPr/>
    </dgm:pt>
    <dgm:pt modelId="{D4376EAB-980D-4C37-8ACB-F1C0127BC620}" type="pres">
      <dgm:prSet presAssocID="{010E3FB2-8ABC-4CB6-9974-B43E689F9693}" presName="textB" presStyleLbl="revTx" presStyleIdx="1" presStyleCnt="4">
        <dgm:presLayoutVars>
          <dgm:bulletEnabled val="1"/>
        </dgm:presLayoutVars>
      </dgm:prSet>
      <dgm:spPr/>
      <dgm:t>
        <a:bodyPr/>
        <a:lstStyle/>
        <a:p>
          <a:endParaRPr lang="es-MX"/>
        </a:p>
      </dgm:t>
    </dgm:pt>
    <dgm:pt modelId="{11E38DDB-AE21-461D-892A-6C6B8AE4A7E4}" type="pres">
      <dgm:prSet presAssocID="{010E3FB2-8ABC-4CB6-9974-B43E689F9693}" presName="circleB" presStyleLbl="node1" presStyleIdx="1" presStyleCnt="4"/>
      <dgm:spPr>
        <a:solidFill>
          <a:srgbClr val="D42B84"/>
        </a:solidFill>
      </dgm:spPr>
    </dgm:pt>
    <dgm:pt modelId="{B36057C5-DC10-45DB-9397-4D4E33242944}" type="pres">
      <dgm:prSet presAssocID="{010E3FB2-8ABC-4CB6-9974-B43E689F9693}" presName="spaceB" presStyleCnt="0"/>
      <dgm:spPr/>
    </dgm:pt>
    <dgm:pt modelId="{61636C07-F198-4671-8A30-0F1B0A7939D1}" type="pres">
      <dgm:prSet presAssocID="{E90E0F9A-0386-4792-B728-A4B47F209F6C}" presName="space" presStyleCnt="0"/>
      <dgm:spPr/>
    </dgm:pt>
    <dgm:pt modelId="{8BE3DED0-DA53-441D-8EF2-9C8A99A27BAE}" type="pres">
      <dgm:prSet presAssocID="{8F1552BE-5439-4F5C-8841-06D60B048DAD}" presName="compositeA" presStyleCnt="0"/>
      <dgm:spPr/>
    </dgm:pt>
    <dgm:pt modelId="{2B967746-F790-4027-B9A6-60F5282FD041}" type="pres">
      <dgm:prSet presAssocID="{8F1552BE-5439-4F5C-8841-06D60B048DAD}" presName="textA" presStyleLbl="revTx" presStyleIdx="2" presStyleCnt="4">
        <dgm:presLayoutVars>
          <dgm:bulletEnabled val="1"/>
        </dgm:presLayoutVars>
      </dgm:prSet>
      <dgm:spPr/>
      <dgm:t>
        <a:bodyPr/>
        <a:lstStyle/>
        <a:p>
          <a:endParaRPr lang="es-MX"/>
        </a:p>
      </dgm:t>
    </dgm:pt>
    <dgm:pt modelId="{41B75D02-AA3C-44D1-985D-77871C2EE0A8}" type="pres">
      <dgm:prSet presAssocID="{8F1552BE-5439-4F5C-8841-06D60B048DAD}" presName="circleA" presStyleLbl="node1" presStyleIdx="2" presStyleCnt="4"/>
      <dgm:spPr>
        <a:solidFill>
          <a:srgbClr val="D42B84"/>
        </a:solidFill>
      </dgm:spPr>
    </dgm:pt>
    <dgm:pt modelId="{A2DC2C85-CE61-49AB-A87D-91D30A7F39A3}" type="pres">
      <dgm:prSet presAssocID="{8F1552BE-5439-4F5C-8841-06D60B048DAD}" presName="spaceA" presStyleCnt="0"/>
      <dgm:spPr/>
    </dgm:pt>
    <dgm:pt modelId="{5707D2F8-D364-476C-A72D-E9F68F025CA7}" type="pres">
      <dgm:prSet presAssocID="{8FD16E74-D42F-4E0C-A91C-5F79004C6FB2}" presName="space" presStyleCnt="0"/>
      <dgm:spPr/>
    </dgm:pt>
    <dgm:pt modelId="{92B90055-34A6-4AC6-8C01-4731152A6D5C}" type="pres">
      <dgm:prSet presAssocID="{7E1334E6-A948-4689-B2CB-F2A04D50AEE8}" presName="compositeB" presStyleCnt="0"/>
      <dgm:spPr/>
    </dgm:pt>
    <dgm:pt modelId="{91A1B80B-4EC2-44EF-AED6-72F481EFD183}" type="pres">
      <dgm:prSet presAssocID="{7E1334E6-A948-4689-B2CB-F2A04D50AEE8}" presName="textB" presStyleLbl="revTx" presStyleIdx="3" presStyleCnt="4">
        <dgm:presLayoutVars>
          <dgm:bulletEnabled val="1"/>
        </dgm:presLayoutVars>
      </dgm:prSet>
      <dgm:spPr/>
      <dgm:t>
        <a:bodyPr/>
        <a:lstStyle/>
        <a:p>
          <a:endParaRPr lang="es-MX"/>
        </a:p>
      </dgm:t>
    </dgm:pt>
    <dgm:pt modelId="{E54C3666-942D-439F-BF31-7121D31268CF}" type="pres">
      <dgm:prSet presAssocID="{7E1334E6-A948-4689-B2CB-F2A04D50AEE8}" presName="circleB" presStyleLbl="node1" presStyleIdx="3" presStyleCnt="4"/>
      <dgm:spPr>
        <a:solidFill>
          <a:srgbClr val="D42B84"/>
        </a:solidFill>
      </dgm:spPr>
    </dgm:pt>
    <dgm:pt modelId="{6C588467-34E8-4398-AF0C-146813B0A17D}" type="pres">
      <dgm:prSet presAssocID="{7E1334E6-A948-4689-B2CB-F2A04D50AEE8}" presName="spaceB" presStyleCnt="0"/>
      <dgm:spPr/>
    </dgm:pt>
  </dgm:ptLst>
  <dgm:cxnLst>
    <dgm:cxn modelId="{45C950A6-AB57-437F-B1DA-C7CDD0A120DB}" srcId="{66671EA9-9C08-4A14-87E8-2346AF23F7C0}" destId="{7E1334E6-A948-4689-B2CB-F2A04D50AEE8}" srcOrd="3" destOrd="0" parTransId="{032F2341-85DA-4F9F-8E8B-2744E8D5E364}" sibTransId="{7F4318E0-5E0D-4EF5-8411-1DEE8559C8A7}"/>
    <dgm:cxn modelId="{2A6093A4-4D2D-4333-AEDA-3FC0A85D5FE4}" type="presOf" srcId="{7E1334E6-A948-4689-B2CB-F2A04D50AEE8}" destId="{91A1B80B-4EC2-44EF-AED6-72F481EFD183}" srcOrd="0" destOrd="0" presId="urn:microsoft.com/office/officeart/2005/8/layout/hProcess11"/>
    <dgm:cxn modelId="{99F517AC-B437-46D2-83DD-94C673325C73}" srcId="{66671EA9-9C08-4A14-87E8-2346AF23F7C0}" destId="{7F111859-FC64-4101-9953-86DCA584563C}" srcOrd="0" destOrd="0" parTransId="{8FDDF67D-3DC4-43D5-9223-D824742D5CC5}" sibTransId="{CAF10629-3E54-4C45-9D96-A74A558AB49A}"/>
    <dgm:cxn modelId="{962F71B0-B98D-4EDC-978E-5F1522632825}" type="presOf" srcId="{66671EA9-9C08-4A14-87E8-2346AF23F7C0}" destId="{43C789EB-BD0D-479D-BDF8-545BBBEA673B}" srcOrd="0" destOrd="0" presId="urn:microsoft.com/office/officeart/2005/8/layout/hProcess11"/>
    <dgm:cxn modelId="{DB73E17A-5F53-4BA0-9DA6-AFD3FF29524E}" type="presOf" srcId="{010E3FB2-8ABC-4CB6-9974-B43E689F9693}" destId="{D4376EAB-980D-4C37-8ACB-F1C0127BC620}" srcOrd="0" destOrd="0" presId="urn:microsoft.com/office/officeart/2005/8/layout/hProcess11"/>
    <dgm:cxn modelId="{00FAC6E7-13F1-49E8-81A6-339361F47858}" srcId="{66671EA9-9C08-4A14-87E8-2346AF23F7C0}" destId="{010E3FB2-8ABC-4CB6-9974-B43E689F9693}" srcOrd="1" destOrd="0" parTransId="{F9C4D373-3CA4-4681-9A8E-B6162D0EFCAD}" sibTransId="{E90E0F9A-0386-4792-B728-A4B47F209F6C}"/>
    <dgm:cxn modelId="{5302564A-4667-4ABB-ABED-D45EA2E5493E}" type="presOf" srcId="{8F1552BE-5439-4F5C-8841-06D60B048DAD}" destId="{2B967746-F790-4027-B9A6-60F5282FD041}" srcOrd="0" destOrd="0" presId="urn:microsoft.com/office/officeart/2005/8/layout/hProcess11"/>
    <dgm:cxn modelId="{11310B45-C4A6-4E14-94B9-B63B7374FF07}" srcId="{66671EA9-9C08-4A14-87E8-2346AF23F7C0}" destId="{8F1552BE-5439-4F5C-8841-06D60B048DAD}" srcOrd="2" destOrd="0" parTransId="{037E4410-38FD-483D-9306-E910FD932FC4}" sibTransId="{8FD16E74-D42F-4E0C-A91C-5F79004C6FB2}"/>
    <dgm:cxn modelId="{4EB306D0-4DD1-45B2-A00D-1E467B5AAD54}" type="presOf" srcId="{7F111859-FC64-4101-9953-86DCA584563C}" destId="{9ABC276E-9FEF-4344-8FDE-3D474D01AFFC}" srcOrd="0" destOrd="0" presId="urn:microsoft.com/office/officeart/2005/8/layout/hProcess11"/>
    <dgm:cxn modelId="{C7C7C492-B7D1-4D21-AD88-57EC014989B0}" type="presParOf" srcId="{43C789EB-BD0D-479D-BDF8-545BBBEA673B}" destId="{65E28B43-AF80-40D4-8F4D-91D78B31C3DB}" srcOrd="0" destOrd="0" presId="urn:microsoft.com/office/officeart/2005/8/layout/hProcess11"/>
    <dgm:cxn modelId="{EB70C4D2-ABAF-40FF-92AC-27443EFAE986}" type="presParOf" srcId="{43C789EB-BD0D-479D-BDF8-545BBBEA673B}" destId="{535D4311-C225-451F-AF00-0EFC47E67AE1}" srcOrd="1" destOrd="0" presId="urn:microsoft.com/office/officeart/2005/8/layout/hProcess11"/>
    <dgm:cxn modelId="{DEE0AA17-0E55-46DA-B796-3E2BC94DA244}" type="presParOf" srcId="{535D4311-C225-451F-AF00-0EFC47E67AE1}" destId="{59ECFD97-6E68-49E4-AECB-3CFF8E62D12F}" srcOrd="0" destOrd="0" presId="urn:microsoft.com/office/officeart/2005/8/layout/hProcess11"/>
    <dgm:cxn modelId="{790C2AF5-0349-4825-A260-52372BD71C2A}" type="presParOf" srcId="{59ECFD97-6E68-49E4-AECB-3CFF8E62D12F}" destId="{9ABC276E-9FEF-4344-8FDE-3D474D01AFFC}" srcOrd="0" destOrd="0" presId="urn:microsoft.com/office/officeart/2005/8/layout/hProcess11"/>
    <dgm:cxn modelId="{E10AE962-56C1-4045-962B-CCC23A1BB168}" type="presParOf" srcId="{59ECFD97-6E68-49E4-AECB-3CFF8E62D12F}" destId="{B952D7DC-3B92-4B3E-B0BD-5B2F3BD72AAC}" srcOrd="1" destOrd="0" presId="urn:microsoft.com/office/officeart/2005/8/layout/hProcess11"/>
    <dgm:cxn modelId="{000AC7F2-8CE2-4140-9BC2-EE04A243DAD8}" type="presParOf" srcId="{59ECFD97-6E68-49E4-AECB-3CFF8E62D12F}" destId="{5BBC0F27-32D6-4DC4-9944-66E89BBD11CC}" srcOrd="2" destOrd="0" presId="urn:microsoft.com/office/officeart/2005/8/layout/hProcess11"/>
    <dgm:cxn modelId="{8FEB2575-4CEF-4207-8581-B996B68C9DF7}" type="presParOf" srcId="{535D4311-C225-451F-AF00-0EFC47E67AE1}" destId="{B43559CE-E152-4B40-B4F8-9C42FFA8BC53}" srcOrd="1" destOrd="0" presId="urn:microsoft.com/office/officeart/2005/8/layout/hProcess11"/>
    <dgm:cxn modelId="{0CDAB7D9-0E91-4422-8318-EC7811796701}" type="presParOf" srcId="{535D4311-C225-451F-AF00-0EFC47E67AE1}" destId="{08902501-27F3-4EF7-BED6-74A4801AC462}" srcOrd="2" destOrd="0" presId="urn:microsoft.com/office/officeart/2005/8/layout/hProcess11"/>
    <dgm:cxn modelId="{19792779-5E8B-462D-A6CB-478C49EBF014}" type="presParOf" srcId="{08902501-27F3-4EF7-BED6-74A4801AC462}" destId="{D4376EAB-980D-4C37-8ACB-F1C0127BC620}" srcOrd="0" destOrd="0" presId="urn:microsoft.com/office/officeart/2005/8/layout/hProcess11"/>
    <dgm:cxn modelId="{EFCD8730-2338-4F6F-B5D0-F08CB695DD77}" type="presParOf" srcId="{08902501-27F3-4EF7-BED6-74A4801AC462}" destId="{11E38DDB-AE21-461D-892A-6C6B8AE4A7E4}" srcOrd="1" destOrd="0" presId="urn:microsoft.com/office/officeart/2005/8/layout/hProcess11"/>
    <dgm:cxn modelId="{C1928AE2-D4B6-47AA-914B-F96B62B85C2B}" type="presParOf" srcId="{08902501-27F3-4EF7-BED6-74A4801AC462}" destId="{B36057C5-DC10-45DB-9397-4D4E33242944}" srcOrd="2" destOrd="0" presId="urn:microsoft.com/office/officeart/2005/8/layout/hProcess11"/>
    <dgm:cxn modelId="{4B3A1DA1-9FEE-4FC5-A087-6EDE6C0C8B63}" type="presParOf" srcId="{535D4311-C225-451F-AF00-0EFC47E67AE1}" destId="{61636C07-F198-4671-8A30-0F1B0A7939D1}" srcOrd="3" destOrd="0" presId="urn:microsoft.com/office/officeart/2005/8/layout/hProcess11"/>
    <dgm:cxn modelId="{9BF4953F-5229-437D-905C-7E2BED71B635}" type="presParOf" srcId="{535D4311-C225-451F-AF00-0EFC47E67AE1}" destId="{8BE3DED0-DA53-441D-8EF2-9C8A99A27BAE}" srcOrd="4" destOrd="0" presId="urn:microsoft.com/office/officeart/2005/8/layout/hProcess11"/>
    <dgm:cxn modelId="{997FD024-7333-4A94-975C-6C1474BDB3FC}" type="presParOf" srcId="{8BE3DED0-DA53-441D-8EF2-9C8A99A27BAE}" destId="{2B967746-F790-4027-B9A6-60F5282FD041}" srcOrd="0" destOrd="0" presId="urn:microsoft.com/office/officeart/2005/8/layout/hProcess11"/>
    <dgm:cxn modelId="{0E0BB5EB-6834-4276-8C45-5A37E95D0A93}" type="presParOf" srcId="{8BE3DED0-DA53-441D-8EF2-9C8A99A27BAE}" destId="{41B75D02-AA3C-44D1-985D-77871C2EE0A8}" srcOrd="1" destOrd="0" presId="urn:microsoft.com/office/officeart/2005/8/layout/hProcess11"/>
    <dgm:cxn modelId="{C653F718-6704-4EC6-96E7-3D8FE92B6EFB}" type="presParOf" srcId="{8BE3DED0-DA53-441D-8EF2-9C8A99A27BAE}" destId="{A2DC2C85-CE61-49AB-A87D-91D30A7F39A3}" srcOrd="2" destOrd="0" presId="urn:microsoft.com/office/officeart/2005/8/layout/hProcess11"/>
    <dgm:cxn modelId="{B60C6799-EF5E-412D-AFB6-80C2D0B61B25}" type="presParOf" srcId="{535D4311-C225-451F-AF00-0EFC47E67AE1}" destId="{5707D2F8-D364-476C-A72D-E9F68F025CA7}" srcOrd="5" destOrd="0" presId="urn:microsoft.com/office/officeart/2005/8/layout/hProcess11"/>
    <dgm:cxn modelId="{08372116-0353-47F2-9295-47EC4AFB899C}" type="presParOf" srcId="{535D4311-C225-451F-AF00-0EFC47E67AE1}" destId="{92B90055-34A6-4AC6-8C01-4731152A6D5C}" srcOrd="6" destOrd="0" presId="urn:microsoft.com/office/officeart/2005/8/layout/hProcess11"/>
    <dgm:cxn modelId="{1C9C35AE-A4A8-4ADD-8D01-F5014B258643}" type="presParOf" srcId="{92B90055-34A6-4AC6-8C01-4731152A6D5C}" destId="{91A1B80B-4EC2-44EF-AED6-72F481EFD183}" srcOrd="0" destOrd="0" presId="urn:microsoft.com/office/officeart/2005/8/layout/hProcess11"/>
    <dgm:cxn modelId="{8713C1F3-BCE1-44EC-BB51-A8E5429AD3C7}" type="presParOf" srcId="{92B90055-34A6-4AC6-8C01-4731152A6D5C}" destId="{E54C3666-942D-439F-BF31-7121D31268CF}" srcOrd="1" destOrd="0" presId="urn:microsoft.com/office/officeart/2005/8/layout/hProcess11"/>
    <dgm:cxn modelId="{8335BE5A-916E-4D44-B573-B3053B695C79}" type="presParOf" srcId="{92B90055-34A6-4AC6-8C01-4731152A6D5C}" destId="{6C588467-34E8-4398-AF0C-146813B0A17D}"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978175E9-8EC8-417A-8B62-552E35D489FB}"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MX"/>
        </a:p>
      </dgm:t>
    </dgm:pt>
    <dgm:pt modelId="{8830DB7D-F941-4352-B385-32534E1B5117}">
      <dgm:prSet custT="1"/>
      <dgm:spPr>
        <a:solidFill>
          <a:srgbClr val="D42B84"/>
        </a:solidFill>
      </dgm:spPr>
      <dgm:t>
        <a:bodyPr/>
        <a:lstStyle/>
        <a:p>
          <a:pPr rtl="0"/>
          <a:r>
            <a:rPr lang="es-MX" sz="2800" dirty="0" smtClean="0"/>
            <a:t>¿Qué es?</a:t>
          </a:r>
          <a:endParaRPr lang="es-MX" sz="2800" dirty="0"/>
        </a:p>
      </dgm:t>
    </dgm:pt>
    <dgm:pt modelId="{19266096-E238-4CF8-8D15-175E9F210CB8}" type="parTrans" cxnId="{D1F4775F-81B7-41B1-B5F4-4559F319256C}">
      <dgm:prSet/>
      <dgm:spPr/>
      <dgm:t>
        <a:bodyPr/>
        <a:lstStyle/>
        <a:p>
          <a:endParaRPr lang="es-MX"/>
        </a:p>
      </dgm:t>
    </dgm:pt>
    <dgm:pt modelId="{30425844-CC5B-4546-B9AE-9E9D2E3CA9DC}" type="sibTrans" cxnId="{D1F4775F-81B7-41B1-B5F4-4559F319256C}">
      <dgm:prSet/>
      <dgm:spPr/>
      <dgm:t>
        <a:bodyPr/>
        <a:lstStyle/>
        <a:p>
          <a:endParaRPr lang="es-MX"/>
        </a:p>
      </dgm:t>
    </dgm:pt>
    <dgm:pt modelId="{68AFD896-CDE2-4720-889B-5C430FF13F63}">
      <dgm:prSet/>
      <dgm:spPr>
        <a:solidFill>
          <a:srgbClr val="48485A"/>
        </a:solidFill>
      </dgm:spPr>
      <dgm:t>
        <a:bodyPr/>
        <a:lstStyle/>
        <a:p>
          <a:pPr algn="just" rtl="0"/>
          <a:r>
            <a:rPr lang="es-MX" dirty="0" smtClean="0"/>
            <a:t>Escrito que la Organización de la Ciudadanía presenta al IMPEPAC informando haber cumplido con los requisitos y procedimientos establecidos para constituirse como Partido Político Local</a:t>
          </a:r>
          <a:endParaRPr lang="es-MX" dirty="0"/>
        </a:p>
      </dgm:t>
    </dgm:pt>
    <dgm:pt modelId="{B4EE22CF-5606-427B-83D3-75DFC7C3FC90}" type="parTrans" cxnId="{E681E66E-81C7-48FD-B103-145DA8F9AB1E}">
      <dgm:prSet/>
      <dgm:spPr/>
      <dgm:t>
        <a:bodyPr/>
        <a:lstStyle/>
        <a:p>
          <a:endParaRPr lang="es-MX"/>
        </a:p>
      </dgm:t>
    </dgm:pt>
    <dgm:pt modelId="{5CF1D0E5-C0FB-428C-BBBF-F9AA50C843B2}" type="sibTrans" cxnId="{E681E66E-81C7-48FD-B103-145DA8F9AB1E}">
      <dgm:prSet/>
      <dgm:spPr/>
      <dgm:t>
        <a:bodyPr/>
        <a:lstStyle/>
        <a:p>
          <a:endParaRPr lang="es-MX"/>
        </a:p>
      </dgm:t>
    </dgm:pt>
    <dgm:pt modelId="{ECCC9B2A-80BA-4970-9A51-E7B561272F11}" type="pres">
      <dgm:prSet presAssocID="{978175E9-8EC8-417A-8B62-552E35D489FB}" presName="Name0" presStyleCnt="0">
        <dgm:presLayoutVars>
          <dgm:dir/>
          <dgm:resizeHandles val="exact"/>
        </dgm:presLayoutVars>
      </dgm:prSet>
      <dgm:spPr/>
      <dgm:t>
        <a:bodyPr/>
        <a:lstStyle/>
        <a:p>
          <a:endParaRPr lang="es-MX"/>
        </a:p>
      </dgm:t>
    </dgm:pt>
    <dgm:pt modelId="{2C3A21ED-9335-41B7-9EE6-949089E19DBC}" type="pres">
      <dgm:prSet presAssocID="{8830DB7D-F941-4352-B385-32534E1B5117}" presName="node" presStyleLbl="node1" presStyleIdx="0" presStyleCnt="2" custScaleX="55980">
        <dgm:presLayoutVars>
          <dgm:bulletEnabled val="1"/>
        </dgm:presLayoutVars>
      </dgm:prSet>
      <dgm:spPr/>
      <dgm:t>
        <a:bodyPr/>
        <a:lstStyle/>
        <a:p>
          <a:endParaRPr lang="es-MX"/>
        </a:p>
      </dgm:t>
    </dgm:pt>
    <dgm:pt modelId="{331A02EF-E65E-47F0-B7F3-320DC78826CF}" type="pres">
      <dgm:prSet presAssocID="{30425844-CC5B-4546-B9AE-9E9D2E3CA9DC}" presName="sibTrans" presStyleLbl="sibTrans2D1" presStyleIdx="0" presStyleCnt="1"/>
      <dgm:spPr/>
      <dgm:t>
        <a:bodyPr/>
        <a:lstStyle/>
        <a:p>
          <a:endParaRPr lang="es-MX"/>
        </a:p>
      </dgm:t>
    </dgm:pt>
    <dgm:pt modelId="{1B5B0EBB-35B8-4F58-A81C-A8BB701DFF77}" type="pres">
      <dgm:prSet presAssocID="{30425844-CC5B-4546-B9AE-9E9D2E3CA9DC}" presName="connectorText" presStyleLbl="sibTrans2D1" presStyleIdx="0" presStyleCnt="1"/>
      <dgm:spPr/>
      <dgm:t>
        <a:bodyPr/>
        <a:lstStyle/>
        <a:p>
          <a:endParaRPr lang="es-MX"/>
        </a:p>
      </dgm:t>
    </dgm:pt>
    <dgm:pt modelId="{E03DFFF9-A5D1-4873-B139-C6E88859A0C4}" type="pres">
      <dgm:prSet presAssocID="{68AFD896-CDE2-4720-889B-5C430FF13F63}" presName="node" presStyleLbl="node1" presStyleIdx="1" presStyleCnt="2">
        <dgm:presLayoutVars>
          <dgm:bulletEnabled val="1"/>
        </dgm:presLayoutVars>
      </dgm:prSet>
      <dgm:spPr/>
      <dgm:t>
        <a:bodyPr/>
        <a:lstStyle/>
        <a:p>
          <a:endParaRPr lang="es-MX"/>
        </a:p>
      </dgm:t>
    </dgm:pt>
  </dgm:ptLst>
  <dgm:cxnLst>
    <dgm:cxn modelId="{D1F4775F-81B7-41B1-B5F4-4559F319256C}" srcId="{978175E9-8EC8-417A-8B62-552E35D489FB}" destId="{8830DB7D-F941-4352-B385-32534E1B5117}" srcOrd="0" destOrd="0" parTransId="{19266096-E238-4CF8-8D15-175E9F210CB8}" sibTransId="{30425844-CC5B-4546-B9AE-9E9D2E3CA9DC}"/>
    <dgm:cxn modelId="{F038418A-880B-4840-9A1E-F8B91FF27553}" type="presOf" srcId="{68AFD896-CDE2-4720-889B-5C430FF13F63}" destId="{E03DFFF9-A5D1-4873-B139-C6E88859A0C4}" srcOrd="0" destOrd="0" presId="urn:microsoft.com/office/officeart/2005/8/layout/process1"/>
    <dgm:cxn modelId="{A148FAAD-2E90-4195-9E85-0AB080B5D132}" type="presOf" srcId="{30425844-CC5B-4546-B9AE-9E9D2E3CA9DC}" destId="{331A02EF-E65E-47F0-B7F3-320DC78826CF}" srcOrd="0" destOrd="0" presId="urn:microsoft.com/office/officeart/2005/8/layout/process1"/>
    <dgm:cxn modelId="{D8AC68A6-7937-41F6-AB95-90F2546BB26C}" type="presOf" srcId="{8830DB7D-F941-4352-B385-32534E1B5117}" destId="{2C3A21ED-9335-41B7-9EE6-949089E19DBC}" srcOrd="0" destOrd="0" presId="urn:microsoft.com/office/officeart/2005/8/layout/process1"/>
    <dgm:cxn modelId="{BF039802-3387-4D08-A3F3-0CCFC7E7A739}" type="presOf" srcId="{30425844-CC5B-4546-B9AE-9E9D2E3CA9DC}" destId="{1B5B0EBB-35B8-4F58-A81C-A8BB701DFF77}" srcOrd="1" destOrd="0" presId="urn:microsoft.com/office/officeart/2005/8/layout/process1"/>
    <dgm:cxn modelId="{0D8C8B4F-DAB1-43D2-A911-263E65E506BB}" type="presOf" srcId="{978175E9-8EC8-417A-8B62-552E35D489FB}" destId="{ECCC9B2A-80BA-4970-9A51-E7B561272F11}" srcOrd="0" destOrd="0" presId="urn:microsoft.com/office/officeart/2005/8/layout/process1"/>
    <dgm:cxn modelId="{E681E66E-81C7-48FD-B103-145DA8F9AB1E}" srcId="{978175E9-8EC8-417A-8B62-552E35D489FB}" destId="{68AFD896-CDE2-4720-889B-5C430FF13F63}" srcOrd="1" destOrd="0" parTransId="{B4EE22CF-5606-427B-83D3-75DFC7C3FC90}" sibTransId="{5CF1D0E5-C0FB-428C-BBBF-F9AA50C843B2}"/>
    <dgm:cxn modelId="{FC5CEC03-8AE6-4E3C-BA1D-2090DA82F03E}" type="presParOf" srcId="{ECCC9B2A-80BA-4970-9A51-E7B561272F11}" destId="{2C3A21ED-9335-41B7-9EE6-949089E19DBC}" srcOrd="0" destOrd="0" presId="urn:microsoft.com/office/officeart/2005/8/layout/process1"/>
    <dgm:cxn modelId="{14B94E65-6BA1-4D3D-9064-A45C662E8286}" type="presParOf" srcId="{ECCC9B2A-80BA-4970-9A51-E7B561272F11}" destId="{331A02EF-E65E-47F0-B7F3-320DC78826CF}" srcOrd="1" destOrd="0" presId="urn:microsoft.com/office/officeart/2005/8/layout/process1"/>
    <dgm:cxn modelId="{C1BF6A3A-F248-4E1A-B653-78140E30571F}" type="presParOf" srcId="{331A02EF-E65E-47F0-B7F3-320DC78826CF}" destId="{1B5B0EBB-35B8-4F58-A81C-A8BB701DFF77}" srcOrd="0" destOrd="0" presId="urn:microsoft.com/office/officeart/2005/8/layout/process1"/>
    <dgm:cxn modelId="{9EE5ABD3-A9B2-4F05-9E3A-7019D005848D}" type="presParOf" srcId="{ECCC9B2A-80BA-4970-9A51-E7B561272F11}" destId="{E03DFFF9-A5D1-4873-B139-C6E88859A0C4}"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978175E9-8EC8-417A-8B62-552E35D489FB}"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s-MX"/>
        </a:p>
      </dgm:t>
    </dgm:pt>
    <dgm:pt modelId="{8830DB7D-F941-4352-B385-32534E1B5117}">
      <dgm:prSet custT="1"/>
      <dgm:spPr>
        <a:solidFill>
          <a:srgbClr val="60269E"/>
        </a:solidFill>
      </dgm:spPr>
      <dgm:t>
        <a:bodyPr/>
        <a:lstStyle/>
        <a:p>
          <a:pPr rtl="0"/>
          <a:r>
            <a:rPr lang="es-MX" sz="2800" dirty="0" smtClean="0"/>
            <a:t>¿Cuándo se presenta?</a:t>
          </a:r>
          <a:endParaRPr lang="es-MX" sz="2800" dirty="0"/>
        </a:p>
      </dgm:t>
    </dgm:pt>
    <dgm:pt modelId="{19266096-E238-4CF8-8D15-175E9F210CB8}" type="parTrans" cxnId="{D1F4775F-81B7-41B1-B5F4-4559F319256C}">
      <dgm:prSet/>
      <dgm:spPr/>
      <dgm:t>
        <a:bodyPr/>
        <a:lstStyle/>
        <a:p>
          <a:endParaRPr lang="es-MX"/>
        </a:p>
      </dgm:t>
    </dgm:pt>
    <dgm:pt modelId="{30425844-CC5B-4546-B9AE-9E9D2E3CA9DC}" type="sibTrans" cxnId="{D1F4775F-81B7-41B1-B5F4-4559F319256C}">
      <dgm:prSet/>
      <dgm:spPr/>
      <dgm:t>
        <a:bodyPr/>
        <a:lstStyle/>
        <a:p>
          <a:endParaRPr lang="es-MX"/>
        </a:p>
      </dgm:t>
    </dgm:pt>
    <dgm:pt modelId="{68AFD896-CDE2-4720-889B-5C430FF13F63}">
      <dgm:prSet custT="1"/>
      <dgm:spPr>
        <a:solidFill>
          <a:srgbClr val="801A4F"/>
        </a:solidFill>
      </dgm:spPr>
      <dgm:t>
        <a:bodyPr/>
        <a:lstStyle/>
        <a:p>
          <a:pPr algn="just" rtl="0"/>
          <a:r>
            <a:rPr lang="es-MX" sz="2400" dirty="0" smtClean="0"/>
            <a:t>En</a:t>
          </a:r>
          <a:r>
            <a:rPr lang="es-MX" sz="2400" baseline="0" dirty="0" smtClean="0"/>
            <a:t> el mes de enero del año anterior al de la siguiente elección </a:t>
          </a:r>
        </a:p>
        <a:p>
          <a:pPr algn="ctr" rtl="0"/>
          <a:r>
            <a:rPr lang="es-MX" sz="2400" b="1" baseline="0" dirty="0" smtClean="0">
              <a:effectLst>
                <a:outerShdw blurRad="38100" dist="38100" dir="2700000" algn="tl">
                  <a:srgbClr val="000000">
                    <a:alpha val="43137"/>
                  </a:srgbClr>
                </a:outerShdw>
              </a:effectLst>
            </a:rPr>
            <a:t>(enero del 2026)</a:t>
          </a:r>
          <a:endParaRPr lang="es-MX" sz="2400" b="1" dirty="0">
            <a:effectLst>
              <a:outerShdw blurRad="38100" dist="38100" dir="2700000" algn="tl">
                <a:srgbClr val="000000">
                  <a:alpha val="43137"/>
                </a:srgbClr>
              </a:outerShdw>
            </a:effectLst>
          </a:endParaRPr>
        </a:p>
      </dgm:t>
    </dgm:pt>
    <dgm:pt modelId="{B4EE22CF-5606-427B-83D3-75DFC7C3FC90}" type="parTrans" cxnId="{E681E66E-81C7-48FD-B103-145DA8F9AB1E}">
      <dgm:prSet/>
      <dgm:spPr/>
      <dgm:t>
        <a:bodyPr/>
        <a:lstStyle/>
        <a:p>
          <a:endParaRPr lang="es-MX"/>
        </a:p>
      </dgm:t>
    </dgm:pt>
    <dgm:pt modelId="{5CF1D0E5-C0FB-428C-BBBF-F9AA50C843B2}" type="sibTrans" cxnId="{E681E66E-81C7-48FD-B103-145DA8F9AB1E}">
      <dgm:prSet/>
      <dgm:spPr/>
      <dgm:t>
        <a:bodyPr/>
        <a:lstStyle/>
        <a:p>
          <a:endParaRPr lang="es-MX"/>
        </a:p>
      </dgm:t>
    </dgm:pt>
    <dgm:pt modelId="{ECCC9B2A-80BA-4970-9A51-E7B561272F11}" type="pres">
      <dgm:prSet presAssocID="{978175E9-8EC8-417A-8B62-552E35D489FB}" presName="Name0" presStyleCnt="0">
        <dgm:presLayoutVars>
          <dgm:dir/>
          <dgm:resizeHandles val="exact"/>
        </dgm:presLayoutVars>
      </dgm:prSet>
      <dgm:spPr/>
      <dgm:t>
        <a:bodyPr/>
        <a:lstStyle/>
        <a:p>
          <a:endParaRPr lang="es-MX"/>
        </a:p>
      </dgm:t>
    </dgm:pt>
    <dgm:pt modelId="{2C3A21ED-9335-41B7-9EE6-949089E19DBC}" type="pres">
      <dgm:prSet presAssocID="{8830DB7D-F941-4352-B385-32534E1B5117}" presName="node" presStyleLbl="node1" presStyleIdx="0" presStyleCnt="2" custScaleX="56438">
        <dgm:presLayoutVars>
          <dgm:bulletEnabled val="1"/>
        </dgm:presLayoutVars>
      </dgm:prSet>
      <dgm:spPr/>
      <dgm:t>
        <a:bodyPr/>
        <a:lstStyle/>
        <a:p>
          <a:endParaRPr lang="es-MX"/>
        </a:p>
      </dgm:t>
    </dgm:pt>
    <dgm:pt modelId="{331A02EF-E65E-47F0-B7F3-320DC78826CF}" type="pres">
      <dgm:prSet presAssocID="{30425844-CC5B-4546-B9AE-9E9D2E3CA9DC}" presName="sibTrans" presStyleLbl="sibTrans2D1" presStyleIdx="0" presStyleCnt="1"/>
      <dgm:spPr/>
      <dgm:t>
        <a:bodyPr/>
        <a:lstStyle/>
        <a:p>
          <a:endParaRPr lang="es-MX"/>
        </a:p>
      </dgm:t>
    </dgm:pt>
    <dgm:pt modelId="{1B5B0EBB-35B8-4F58-A81C-A8BB701DFF77}" type="pres">
      <dgm:prSet presAssocID="{30425844-CC5B-4546-B9AE-9E9D2E3CA9DC}" presName="connectorText" presStyleLbl="sibTrans2D1" presStyleIdx="0" presStyleCnt="1"/>
      <dgm:spPr/>
      <dgm:t>
        <a:bodyPr/>
        <a:lstStyle/>
        <a:p>
          <a:endParaRPr lang="es-MX"/>
        </a:p>
      </dgm:t>
    </dgm:pt>
    <dgm:pt modelId="{E03DFFF9-A5D1-4873-B139-C6E88859A0C4}" type="pres">
      <dgm:prSet presAssocID="{68AFD896-CDE2-4720-889B-5C430FF13F63}" presName="node" presStyleLbl="node1" presStyleIdx="1" presStyleCnt="2">
        <dgm:presLayoutVars>
          <dgm:bulletEnabled val="1"/>
        </dgm:presLayoutVars>
      </dgm:prSet>
      <dgm:spPr/>
      <dgm:t>
        <a:bodyPr/>
        <a:lstStyle/>
        <a:p>
          <a:endParaRPr lang="es-MX"/>
        </a:p>
      </dgm:t>
    </dgm:pt>
  </dgm:ptLst>
  <dgm:cxnLst>
    <dgm:cxn modelId="{88AEEF80-8279-4C4F-A2CF-83A940DA70F6}" type="presOf" srcId="{978175E9-8EC8-417A-8B62-552E35D489FB}" destId="{ECCC9B2A-80BA-4970-9A51-E7B561272F11}" srcOrd="0" destOrd="0" presId="urn:microsoft.com/office/officeart/2005/8/layout/process1"/>
    <dgm:cxn modelId="{D1F4775F-81B7-41B1-B5F4-4559F319256C}" srcId="{978175E9-8EC8-417A-8B62-552E35D489FB}" destId="{8830DB7D-F941-4352-B385-32534E1B5117}" srcOrd="0" destOrd="0" parTransId="{19266096-E238-4CF8-8D15-175E9F210CB8}" sibTransId="{30425844-CC5B-4546-B9AE-9E9D2E3CA9DC}"/>
    <dgm:cxn modelId="{291CEA91-90AF-4ED0-9ACF-2723D85EFFCE}" type="presOf" srcId="{68AFD896-CDE2-4720-889B-5C430FF13F63}" destId="{E03DFFF9-A5D1-4873-B139-C6E88859A0C4}" srcOrd="0" destOrd="0" presId="urn:microsoft.com/office/officeart/2005/8/layout/process1"/>
    <dgm:cxn modelId="{946C7AE4-8E21-4718-A536-4CEFDA4A4680}" type="presOf" srcId="{30425844-CC5B-4546-B9AE-9E9D2E3CA9DC}" destId="{1B5B0EBB-35B8-4F58-A81C-A8BB701DFF77}" srcOrd="1" destOrd="0" presId="urn:microsoft.com/office/officeart/2005/8/layout/process1"/>
    <dgm:cxn modelId="{87980172-1537-4835-8F38-257B60CABEB6}" type="presOf" srcId="{30425844-CC5B-4546-B9AE-9E9D2E3CA9DC}" destId="{331A02EF-E65E-47F0-B7F3-320DC78826CF}" srcOrd="0" destOrd="0" presId="urn:microsoft.com/office/officeart/2005/8/layout/process1"/>
    <dgm:cxn modelId="{5B694755-A75C-4F6C-A6BA-3987B6518E62}" type="presOf" srcId="{8830DB7D-F941-4352-B385-32534E1B5117}" destId="{2C3A21ED-9335-41B7-9EE6-949089E19DBC}" srcOrd="0" destOrd="0" presId="urn:microsoft.com/office/officeart/2005/8/layout/process1"/>
    <dgm:cxn modelId="{E681E66E-81C7-48FD-B103-145DA8F9AB1E}" srcId="{978175E9-8EC8-417A-8B62-552E35D489FB}" destId="{68AFD896-CDE2-4720-889B-5C430FF13F63}" srcOrd="1" destOrd="0" parTransId="{B4EE22CF-5606-427B-83D3-75DFC7C3FC90}" sibTransId="{5CF1D0E5-C0FB-428C-BBBF-F9AA50C843B2}"/>
    <dgm:cxn modelId="{04A0BD12-C9B2-46F6-9902-68CDC272C1C8}" type="presParOf" srcId="{ECCC9B2A-80BA-4970-9A51-E7B561272F11}" destId="{2C3A21ED-9335-41B7-9EE6-949089E19DBC}" srcOrd="0" destOrd="0" presId="urn:microsoft.com/office/officeart/2005/8/layout/process1"/>
    <dgm:cxn modelId="{972624AA-3DB5-4B88-BFE6-D13EE9E59F06}" type="presParOf" srcId="{ECCC9B2A-80BA-4970-9A51-E7B561272F11}" destId="{331A02EF-E65E-47F0-B7F3-320DC78826CF}" srcOrd="1" destOrd="0" presId="urn:microsoft.com/office/officeart/2005/8/layout/process1"/>
    <dgm:cxn modelId="{80B96A2A-7C97-492C-8873-A7F45CDE44E8}" type="presParOf" srcId="{331A02EF-E65E-47F0-B7F3-320DC78826CF}" destId="{1B5B0EBB-35B8-4F58-A81C-A8BB701DFF77}" srcOrd="0" destOrd="0" presId="urn:microsoft.com/office/officeart/2005/8/layout/process1"/>
    <dgm:cxn modelId="{46948879-E439-4963-886F-37656DE90E55}" type="presParOf" srcId="{ECCC9B2A-80BA-4970-9A51-E7B561272F11}" destId="{E03DFFF9-A5D1-4873-B139-C6E88859A0C4}"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r>
            <a:rPr lang="es-MX" sz="4000" dirty="0" smtClean="0"/>
            <a:t>g)</a:t>
          </a:r>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b="1" dirty="0" smtClean="0">
              <a:effectLst>
                <a:outerShdw blurRad="38100" dist="38100" dir="2700000" algn="tl">
                  <a:srgbClr val="000000">
                    <a:alpha val="43137"/>
                  </a:srgbClr>
                </a:outerShdw>
              </a:effectLst>
            </a:rPr>
            <a:t>Correo electrónico</a:t>
          </a:r>
          <a:r>
            <a:rPr lang="es-MX" sz="1800" b="0" dirty="0" smtClean="0">
              <a:effectLst>
                <a:outerShdw blurRad="38100" dist="38100" dir="2700000" algn="tl">
                  <a:srgbClr val="000000">
                    <a:alpha val="43137"/>
                  </a:srgbClr>
                </a:outerShdw>
              </a:effectLst>
            </a:rPr>
            <a:t> y </a:t>
          </a:r>
          <a:r>
            <a:rPr lang="es-MX" sz="1800" b="1" dirty="0" smtClean="0">
              <a:effectLst>
                <a:outerShdw blurRad="38100" dist="38100" dir="2700000" algn="tl">
                  <a:srgbClr val="000000">
                    <a:alpha val="43137"/>
                  </a:srgbClr>
                </a:outerShdw>
              </a:effectLst>
            </a:rPr>
            <a:t>domicilio para recibir notificaciones </a:t>
          </a:r>
          <a:r>
            <a:rPr lang="es-MX" sz="1800" dirty="0" smtClean="0"/>
            <a:t>en Cuernavaca</a:t>
          </a:r>
          <a:endParaRPr lang="es-MX" sz="1800" dirty="0"/>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r>
            <a:rPr lang="es-MX" sz="4000" dirty="0" smtClean="0"/>
            <a:t>h)</a:t>
          </a:r>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Indicar si llevarán asambleas </a:t>
          </a:r>
          <a:r>
            <a:rPr lang="es-MX" sz="1800" b="1" dirty="0" smtClean="0">
              <a:effectLst>
                <a:outerShdw blurRad="38100" dist="38100" dir="2700000" algn="tl">
                  <a:srgbClr val="000000">
                    <a:alpha val="43137"/>
                  </a:srgbClr>
                </a:outerShdw>
              </a:effectLst>
            </a:rPr>
            <a:t>por Distrito o Municipio</a:t>
          </a:r>
          <a:endParaRPr lang="es-MX" sz="1800" b="1" dirty="0">
            <a:effectLst>
              <a:outerShdw blurRad="38100" dist="38100" dir="2700000" algn="tl">
                <a:srgbClr val="000000">
                  <a:alpha val="43137"/>
                </a:srgbClr>
              </a:outerShdw>
            </a:effectLst>
          </a:endParaRPr>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r>
            <a:rPr lang="es-MX" sz="4000" dirty="0" smtClean="0"/>
            <a:t>i)</a:t>
          </a:r>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dirty="0" smtClean="0"/>
            <a:t>Aviso de privacidad para celebrar asambleas</a:t>
          </a:r>
          <a:endParaRPr lang="es-MX" sz="1800" dirty="0"/>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7ACB6CA7-B979-417D-ABF8-5ECF890FAE53}" type="presOf" srcId="{2BF885E6-F774-49A1-807C-684ECFE5DEEE}" destId="{B1FFA88D-7F6F-4DA6-A327-536E0955C5F6}" srcOrd="1" destOrd="0" presId="urn:microsoft.com/office/officeart/2005/8/layout/hProcess6"/>
    <dgm:cxn modelId="{DB1ED01E-0284-4AFF-BAB9-1377EFE801A5}" type="presOf" srcId="{08C88399-C0CA-4980-9304-16E99DD618B1}" destId="{2C2D8DFF-6DA4-4DDC-8182-DE3ECAC0C79C}"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B357FC2F-F0E2-4851-B189-AEA404C7E1E2}" srcId="{2DDCD716-3DC4-4205-919E-A4DBB4F12164}" destId="{2BF885E6-F774-49A1-807C-684ECFE5DEEE}" srcOrd="0" destOrd="0" parTransId="{0089BD96-F54E-4206-B777-FAA255689D60}" sibTransId="{2BC496B5-15EF-455E-BE88-3FF0DD5C4725}"/>
    <dgm:cxn modelId="{1F9C806D-CCF8-44CA-A56C-7613EEACB7E5}" type="presOf" srcId="{F2F93757-B777-45CC-B337-DE65803CF96A}" destId="{C9113A4F-1AF3-4656-A2DD-B98E04A2C0D9}" srcOrd="1"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20A06A94-24DC-4D72-A1D8-2301D5CC64B7}" type="presOf" srcId="{2BF885E6-F774-49A1-807C-684ECFE5DEEE}" destId="{38E496B7-FF54-49C4-8780-59BF33C66863}"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9F0150D4-7E30-4C52-AFA1-91294FA8F56B}" type="presOf" srcId="{2E06D4EF-E293-41CD-8C9A-88729517DC2D}" destId="{C0BFA98B-5CE8-4477-B042-44B7949FD95A}" srcOrd="0" destOrd="0" presId="urn:microsoft.com/office/officeart/2005/8/layout/hProcess6"/>
    <dgm:cxn modelId="{5AF8C296-6F8D-4E1A-A70A-EC34A1D8DF53}" type="presOf" srcId="{08C88399-C0CA-4980-9304-16E99DD618B1}" destId="{62F51350-86A9-4082-9632-8B5D63F8168F}" srcOrd="1" destOrd="0" presId="urn:microsoft.com/office/officeart/2005/8/layout/hProcess6"/>
    <dgm:cxn modelId="{E5B037C8-8FAE-4789-9549-8CA0BAFA4DFB}" type="presOf" srcId="{3DDD4A22-6401-4759-95D0-821EF97E0060}" destId="{60AFA5BC-2708-4717-9127-1CFFBBA8C244}" srcOrd="0" destOrd="0" presId="urn:microsoft.com/office/officeart/2005/8/layout/hProcess6"/>
    <dgm:cxn modelId="{CF6159C4-E945-4134-90C2-D6C3D599FC22}" type="presOf" srcId="{F2F93757-B777-45CC-B337-DE65803CF96A}" destId="{E81579DE-DD74-4CB0-AD99-BF6427E70BCC}" srcOrd="0" destOrd="0" presId="urn:microsoft.com/office/officeart/2005/8/layout/hProcess6"/>
    <dgm:cxn modelId="{58476AC8-18FB-4B60-9A78-9877F8571978}" type="presOf" srcId="{2DDCD716-3DC4-4205-919E-A4DBB4F12164}" destId="{36B334FD-06A7-4510-91DF-BF12C35A58C4}" srcOrd="0" destOrd="0" presId="urn:microsoft.com/office/officeart/2005/8/layout/hProcess6"/>
    <dgm:cxn modelId="{19121F92-1FE0-47F9-BCBF-056CEEE629B8}" type="presOf" srcId="{E3154901-9351-4E45-84CC-6010F8331240}" destId="{ACEA3484-3ED1-41BA-B40C-74A7CF6495F0}" srcOrd="0" destOrd="0" presId="urn:microsoft.com/office/officeart/2005/8/layout/hProcess6"/>
    <dgm:cxn modelId="{55DD0301-1BEB-4014-8A9B-50987C716D11}" type="presParOf" srcId="{60AFA5BC-2708-4717-9127-1CFFBBA8C244}" destId="{11A66DA1-3D9F-40FD-AB1A-BAC47B25B83E}" srcOrd="0" destOrd="0" presId="urn:microsoft.com/office/officeart/2005/8/layout/hProcess6"/>
    <dgm:cxn modelId="{28B3923E-9C39-4096-8227-650AF6353D32}" type="presParOf" srcId="{11A66DA1-3D9F-40FD-AB1A-BAC47B25B83E}" destId="{58A2F153-A1CE-403B-AE2C-40E1AAF635C7}" srcOrd="0" destOrd="0" presId="urn:microsoft.com/office/officeart/2005/8/layout/hProcess6"/>
    <dgm:cxn modelId="{B0CFDEF6-1DB1-49D9-90E4-AEDA20B11DD9}" type="presParOf" srcId="{11A66DA1-3D9F-40FD-AB1A-BAC47B25B83E}" destId="{2C2D8DFF-6DA4-4DDC-8182-DE3ECAC0C79C}" srcOrd="1" destOrd="0" presId="urn:microsoft.com/office/officeart/2005/8/layout/hProcess6"/>
    <dgm:cxn modelId="{6E083F06-5F03-4201-BB97-6C2869FEDF91}" type="presParOf" srcId="{11A66DA1-3D9F-40FD-AB1A-BAC47B25B83E}" destId="{62F51350-86A9-4082-9632-8B5D63F8168F}" srcOrd="2" destOrd="0" presId="urn:microsoft.com/office/officeart/2005/8/layout/hProcess6"/>
    <dgm:cxn modelId="{95D3FE01-4480-4D1A-9F7C-AF550463B725}" type="presParOf" srcId="{11A66DA1-3D9F-40FD-AB1A-BAC47B25B83E}" destId="{ACEA3484-3ED1-41BA-B40C-74A7CF6495F0}" srcOrd="3" destOrd="0" presId="urn:microsoft.com/office/officeart/2005/8/layout/hProcess6"/>
    <dgm:cxn modelId="{AED199FA-FCB7-427A-9DB7-DAE6C88946BE}" type="presParOf" srcId="{60AFA5BC-2708-4717-9127-1CFFBBA8C244}" destId="{E58B91B3-AFB8-4285-AB96-2217DC1E39CC}" srcOrd="1" destOrd="0" presId="urn:microsoft.com/office/officeart/2005/8/layout/hProcess6"/>
    <dgm:cxn modelId="{A5681153-5D82-48D9-964D-5E43C32EFA84}" type="presParOf" srcId="{60AFA5BC-2708-4717-9127-1CFFBBA8C244}" destId="{69EB5DDC-6E3F-4B66-9D13-3BA786A474C4}" srcOrd="2" destOrd="0" presId="urn:microsoft.com/office/officeart/2005/8/layout/hProcess6"/>
    <dgm:cxn modelId="{343A0C36-64EA-4E97-9B50-7CC23DD32081}" type="presParOf" srcId="{69EB5DDC-6E3F-4B66-9D13-3BA786A474C4}" destId="{BDE7F417-083D-433A-BCCB-E6AD75061E58}" srcOrd="0" destOrd="0" presId="urn:microsoft.com/office/officeart/2005/8/layout/hProcess6"/>
    <dgm:cxn modelId="{9ABC2CEE-C063-4B58-A82B-2137E2A7B476}" type="presParOf" srcId="{69EB5DDC-6E3F-4B66-9D13-3BA786A474C4}" destId="{E81579DE-DD74-4CB0-AD99-BF6427E70BCC}" srcOrd="1" destOrd="0" presId="urn:microsoft.com/office/officeart/2005/8/layout/hProcess6"/>
    <dgm:cxn modelId="{57BF322D-D829-4AFB-A797-6E230563004F}" type="presParOf" srcId="{69EB5DDC-6E3F-4B66-9D13-3BA786A474C4}" destId="{C9113A4F-1AF3-4656-A2DD-B98E04A2C0D9}" srcOrd="2" destOrd="0" presId="urn:microsoft.com/office/officeart/2005/8/layout/hProcess6"/>
    <dgm:cxn modelId="{B6B7AC7B-9345-43B4-BBC5-2EBBEC6580AB}" type="presParOf" srcId="{69EB5DDC-6E3F-4B66-9D13-3BA786A474C4}" destId="{C0BFA98B-5CE8-4477-B042-44B7949FD95A}" srcOrd="3" destOrd="0" presId="urn:microsoft.com/office/officeart/2005/8/layout/hProcess6"/>
    <dgm:cxn modelId="{FA2AE554-A8AB-4982-ACF4-5D64E561E91F}" type="presParOf" srcId="{60AFA5BC-2708-4717-9127-1CFFBBA8C244}" destId="{86DA4756-E9D1-4669-A75C-F21F3C3250E9}" srcOrd="3" destOrd="0" presId="urn:microsoft.com/office/officeart/2005/8/layout/hProcess6"/>
    <dgm:cxn modelId="{48D06D00-6FDD-4D30-B390-91A8C7C10841}" type="presParOf" srcId="{60AFA5BC-2708-4717-9127-1CFFBBA8C244}" destId="{F0EC63EE-CA74-40F4-A2EC-8B0927F34586}" srcOrd="4" destOrd="0" presId="urn:microsoft.com/office/officeart/2005/8/layout/hProcess6"/>
    <dgm:cxn modelId="{38837BB1-0E3B-4D06-81B2-84F888100ECF}" type="presParOf" srcId="{F0EC63EE-CA74-40F4-A2EC-8B0927F34586}" destId="{7B1266AC-0713-4036-AA06-74BD61C2F740}" srcOrd="0" destOrd="0" presId="urn:microsoft.com/office/officeart/2005/8/layout/hProcess6"/>
    <dgm:cxn modelId="{C8B1803B-B191-45E8-8760-8B27A9D5FF47}" type="presParOf" srcId="{F0EC63EE-CA74-40F4-A2EC-8B0927F34586}" destId="{38E496B7-FF54-49C4-8780-59BF33C66863}" srcOrd="1" destOrd="0" presId="urn:microsoft.com/office/officeart/2005/8/layout/hProcess6"/>
    <dgm:cxn modelId="{CA1F8420-F546-4A9A-A4A3-9BEC57DD093F}" type="presParOf" srcId="{F0EC63EE-CA74-40F4-A2EC-8B0927F34586}" destId="{B1FFA88D-7F6F-4DA6-A327-536E0955C5F6}" srcOrd="2" destOrd="0" presId="urn:microsoft.com/office/officeart/2005/8/layout/hProcess6"/>
    <dgm:cxn modelId="{FECAF83A-8E63-4C16-B0F4-E7B691571070}"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7AB5C50D-A611-4AD5-BE45-0268158D517A}"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F87CF970-8577-4CFA-8218-70F494657381}">
      <dgm:prSet/>
      <dgm:spPr>
        <a:solidFill>
          <a:srgbClr val="D42B84"/>
        </a:solidFill>
      </dgm:spPr>
      <dgm:t>
        <a:bodyPr/>
        <a:lstStyle/>
        <a:p>
          <a:pPr algn="just" rtl="0"/>
          <a:r>
            <a:rPr lang="es-MX" dirty="0" smtClean="0"/>
            <a:t>Constancia de entrega de la Declaración de Principios, el Programa de Acción y los Estatutos de la organización de la ciudadanía, de manera impresa y digital  (PDF y Word) </a:t>
          </a:r>
          <a:endParaRPr lang="es-MX" dirty="0"/>
        </a:p>
      </dgm:t>
    </dgm:pt>
    <dgm:pt modelId="{321DCA6B-D8C3-4F99-9FC9-8F6919FF730C}" type="parTrans" cxnId="{C10D6D3E-934E-4075-AD43-4120AB1E56CB}">
      <dgm:prSet/>
      <dgm:spPr/>
      <dgm:t>
        <a:bodyPr/>
        <a:lstStyle/>
        <a:p>
          <a:endParaRPr lang="es-MX"/>
        </a:p>
      </dgm:t>
    </dgm:pt>
    <dgm:pt modelId="{07060545-2D8E-4086-BF05-9E2FE595B4CA}" type="sibTrans" cxnId="{C10D6D3E-934E-4075-AD43-4120AB1E56CB}">
      <dgm:prSet/>
      <dgm:spPr/>
      <dgm:t>
        <a:bodyPr/>
        <a:lstStyle/>
        <a:p>
          <a:endParaRPr lang="es-MX"/>
        </a:p>
      </dgm:t>
    </dgm:pt>
    <dgm:pt modelId="{7CD3014C-CD0A-4838-AF0A-DDA11E946475}">
      <dgm:prSet/>
      <dgm:spPr>
        <a:solidFill>
          <a:srgbClr val="2F134D"/>
        </a:solidFill>
      </dgm:spPr>
      <dgm:t>
        <a:bodyPr/>
        <a:lstStyle/>
        <a:p>
          <a:pPr algn="just" rtl="0"/>
          <a:r>
            <a:rPr lang="es-MX" dirty="0" smtClean="0"/>
            <a:t>Listas nominales de afiliados por municipio o distrito de la organización de la ciudadanía, impresos y digitales por el SIRPPL; </a:t>
          </a:r>
          <a:endParaRPr lang="es-MX" dirty="0"/>
        </a:p>
      </dgm:t>
    </dgm:pt>
    <dgm:pt modelId="{02B92951-25D7-4EA3-879A-3BE2AF74F8FA}" type="parTrans" cxnId="{FFC1442A-3AEC-4CD3-9C65-90059E7E1894}">
      <dgm:prSet/>
      <dgm:spPr/>
      <dgm:t>
        <a:bodyPr/>
        <a:lstStyle/>
        <a:p>
          <a:endParaRPr lang="es-MX"/>
        </a:p>
      </dgm:t>
    </dgm:pt>
    <dgm:pt modelId="{3F50BC4A-67F5-496C-BA00-69ED9DEF0597}" type="sibTrans" cxnId="{FFC1442A-3AEC-4CD3-9C65-90059E7E1894}">
      <dgm:prSet/>
      <dgm:spPr/>
      <dgm:t>
        <a:bodyPr/>
        <a:lstStyle/>
        <a:p>
          <a:endParaRPr lang="es-MX"/>
        </a:p>
      </dgm:t>
    </dgm:pt>
    <dgm:pt modelId="{3C7225C6-0458-4B80-A524-5552FEE35AB3}">
      <dgm:prSet/>
      <dgm:spPr>
        <a:solidFill>
          <a:srgbClr val="48485A"/>
        </a:solidFill>
      </dgm:spPr>
      <dgm:t>
        <a:bodyPr/>
        <a:lstStyle/>
        <a:p>
          <a:pPr algn="just" rtl="0"/>
          <a:r>
            <a:rPr lang="es-MX" dirty="0" smtClean="0"/>
            <a:t>Actas de Asambleas Municipales o Distritales, y</a:t>
          </a:r>
          <a:endParaRPr lang="es-MX" dirty="0"/>
        </a:p>
      </dgm:t>
    </dgm:pt>
    <dgm:pt modelId="{2D7319C2-762A-4504-8408-D322BCA6286F}" type="parTrans" cxnId="{4A1199E5-686A-4929-A7C3-CD6F042003A4}">
      <dgm:prSet/>
      <dgm:spPr/>
      <dgm:t>
        <a:bodyPr/>
        <a:lstStyle/>
        <a:p>
          <a:endParaRPr lang="es-MX"/>
        </a:p>
      </dgm:t>
    </dgm:pt>
    <dgm:pt modelId="{137D53C1-856E-45C9-B42E-17D8250C0DB5}" type="sibTrans" cxnId="{4A1199E5-686A-4929-A7C3-CD6F042003A4}">
      <dgm:prSet/>
      <dgm:spPr/>
      <dgm:t>
        <a:bodyPr/>
        <a:lstStyle/>
        <a:p>
          <a:endParaRPr lang="es-MX"/>
        </a:p>
      </dgm:t>
    </dgm:pt>
    <dgm:pt modelId="{A3C5B101-C72B-4BDC-AD18-5439CE57D994}">
      <dgm:prSet/>
      <dgm:spPr>
        <a:solidFill>
          <a:srgbClr val="60269E"/>
        </a:solidFill>
      </dgm:spPr>
      <dgm:t>
        <a:bodyPr/>
        <a:lstStyle/>
        <a:p>
          <a:pPr algn="just" rtl="0"/>
          <a:r>
            <a:rPr lang="es-MX" dirty="0" smtClean="0"/>
            <a:t>Actas de las Asambleas Locales Constitutivas</a:t>
          </a:r>
          <a:endParaRPr lang="es-MX" dirty="0"/>
        </a:p>
      </dgm:t>
    </dgm:pt>
    <dgm:pt modelId="{8863EB2D-0CBC-4754-AFEE-3797350C6415}" type="parTrans" cxnId="{2A685DFA-0755-4161-9F1C-B9BA18781BCD}">
      <dgm:prSet/>
      <dgm:spPr/>
      <dgm:t>
        <a:bodyPr/>
        <a:lstStyle/>
        <a:p>
          <a:endParaRPr lang="es-MX"/>
        </a:p>
      </dgm:t>
    </dgm:pt>
    <dgm:pt modelId="{8987A396-9CAE-4DAC-B97B-1F6292C4BC90}" type="sibTrans" cxnId="{2A685DFA-0755-4161-9F1C-B9BA18781BCD}">
      <dgm:prSet/>
      <dgm:spPr/>
      <dgm:t>
        <a:bodyPr/>
        <a:lstStyle/>
        <a:p>
          <a:endParaRPr lang="es-MX"/>
        </a:p>
      </dgm:t>
    </dgm:pt>
    <dgm:pt modelId="{3AAAE681-53A2-47D0-85CA-A77993453EB7}" type="pres">
      <dgm:prSet presAssocID="{7AB5C50D-A611-4AD5-BE45-0268158D517A}" presName="linearFlow" presStyleCnt="0">
        <dgm:presLayoutVars>
          <dgm:dir/>
          <dgm:resizeHandles val="exact"/>
        </dgm:presLayoutVars>
      </dgm:prSet>
      <dgm:spPr/>
      <dgm:t>
        <a:bodyPr/>
        <a:lstStyle/>
        <a:p>
          <a:endParaRPr lang="es-MX"/>
        </a:p>
      </dgm:t>
    </dgm:pt>
    <dgm:pt modelId="{578B165E-E52C-4AAB-8918-9A94DA0B6F1B}" type="pres">
      <dgm:prSet presAssocID="{F87CF970-8577-4CFA-8218-70F494657381}" presName="composite" presStyleCnt="0"/>
      <dgm:spPr/>
    </dgm:pt>
    <dgm:pt modelId="{406DDB31-A0C6-4A13-BE4A-96F3588DD3CC}" type="pres">
      <dgm:prSet presAssocID="{F87CF970-8577-4CFA-8218-70F494657381}"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s-MX"/>
        </a:p>
      </dgm:t>
    </dgm:pt>
    <dgm:pt modelId="{96E9E0B4-ACDC-4183-A4D9-A3C0C742951D}" type="pres">
      <dgm:prSet presAssocID="{F87CF970-8577-4CFA-8218-70F494657381}" presName="txShp" presStyleLbl="node1" presStyleIdx="0" presStyleCnt="4">
        <dgm:presLayoutVars>
          <dgm:bulletEnabled val="1"/>
        </dgm:presLayoutVars>
      </dgm:prSet>
      <dgm:spPr/>
      <dgm:t>
        <a:bodyPr/>
        <a:lstStyle/>
        <a:p>
          <a:endParaRPr lang="es-MX"/>
        </a:p>
      </dgm:t>
    </dgm:pt>
    <dgm:pt modelId="{E232DAE4-31A4-4034-88A2-1720CDBA66C4}" type="pres">
      <dgm:prSet presAssocID="{07060545-2D8E-4086-BF05-9E2FE595B4CA}" presName="spacing" presStyleCnt="0"/>
      <dgm:spPr/>
    </dgm:pt>
    <dgm:pt modelId="{EB354525-CBC5-4DB7-91BE-6D7EF2DFCAF1}" type="pres">
      <dgm:prSet presAssocID="{7CD3014C-CD0A-4838-AF0A-DDA11E946475}" presName="composite" presStyleCnt="0"/>
      <dgm:spPr/>
    </dgm:pt>
    <dgm:pt modelId="{359EC677-0B86-44DC-ADB3-299CD5F1DDCF}" type="pres">
      <dgm:prSet presAssocID="{7CD3014C-CD0A-4838-AF0A-DDA11E946475}" presName="imgShp" presStyleLbl="fgImgPlace1" presStyleIdx="1" presStyleCnt="4"/>
      <dgm:spPr>
        <a:blipFill rotWithShape="1">
          <a:blip xmlns:r="http://schemas.openxmlformats.org/officeDocument/2006/relationships" r:embed="rId2"/>
          <a:stretch>
            <a:fillRect/>
          </a:stretch>
        </a:blipFill>
      </dgm:spPr>
    </dgm:pt>
    <dgm:pt modelId="{28D505FF-4B7A-4300-B9EC-D698CA23EFB1}" type="pres">
      <dgm:prSet presAssocID="{7CD3014C-CD0A-4838-AF0A-DDA11E946475}" presName="txShp" presStyleLbl="node1" presStyleIdx="1" presStyleCnt="4">
        <dgm:presLayoutVars>
          <dgm:bulletEnabled val="1"/>
        </dgm:presLayoutVars>
      </dgm:prSet>
      <dgm:spPr/>
      <dgm:t>
        <a:bodyPr/>
        <a:lstStyle/>
        <a:p>
          <a:endParaRPr lang="es-MX"/>
        </a:p>
      </dgm:t>
    </dgm:pt>
    <dgm:pt modelId="{7D0B21CC-0D09-42EF-9A6B-4A0216D9080F}" type="pres">
      <dgm:prSet presAssocID="{3F50BC4A-67F5-496C-BA00-69ED9DEF0597}" presName="spacing" presStyleCnt="0"/>
      <dgm:spPr/>
    </dgm:pt>
    <dgm:pt modelId="{243DE4F9-9C6D-4B5E-87F2-D5C38D2BD58F}" type="pres">
      <dgm:prSet presAssocID="{3C7225C6-0458-4B80-A524-5552FEE35AB3}" presName="composite" presStyleCnt="0"/>
      <dgm:spPr/>
    </dgm:pt>
    <dgm:pt modelId="{DA023BE9-52DE-4375-B1F1-5A752C7D890E}" type="pres">
      <dgm:prSet presAssocID="{3C7225C6-0458-4B80-A524-5552FEE35AB3}" presName="imgShp" presStyleLbl="fgImgPlace1" presStyleIdx="2" presStyleCnt="4"/>
      <dgm:spPr>
        <a:blipFill rotWithShape="1">
          <a:blip xmlns:r="http://schemas.openxmlformats.org/officeDocument/2006/relationships" r:embed="rId2"/>
          <a:stretch>
            <a:fillRect/>
          </a:stretch>
        </a:blipFill>
      </dgm:spPr>
    </dgm:pt>
    <dgm:pt modelId="{18BB5D02-2DF4-4913-823F-3B2772B8CD0F}" type="pres">
      <dgm:prSet presAssocID="{3C7225C6-0458-4B80-A524-5552FEE35AB3}" presName="txShp" presStyleLbl="node1" presStyleIdx="2" presStyleCnt="4">
        <dgm:presLayoutVars>
          <dgm:bulletEnabled val="1"/>
        </dgm:presLayoutVars>
      </dgm:prSet>
      <dgm:spPr/>
      <dgm:t>
        <a:bodyPr/>
        <a:lstStyle/>
        <a:p>
          <a:endParaRPr lang="es-MX"/>
        </a:p>
      </dgm:t>
    </dgm:pt>
    <dgm:pt modelId="{6D6A33A2-2BED-47E0-B50D-DD7733B5C292}" type="pres">
      <dgm:prSet presAssocID="{137D53C1-856E-45C9-B42E-17D8250C0DB5}" presName="spacing" presStyleCnt="0"/>
      <dgm:spPr/>
    </dgm:pt>
    <dgm:pt modelId="{4A85EAA3-00B1-4472-8E14-4DB2430E0442}" type="pres">
      <dgm:prSet presAssocID="{A3C5B101-C72B-4BDC-AD18-5439CE57D994}" presName="composite" presStyleCnt="0"/>
      <dgm:spPr/>
    </dgm:pt>
    <dgm:pt modelId="{2B9860B5-ADC2-4CF7-AC37-A179171DD883}" type="pres">
      <dgm:prSet presAssocID="{A3C5B101-C72B-4BDC-AD18-5439CE57D994}" presName="imgShp" presStyleLbl="fgImgPlace1" presStyleIdx="3" presStyleCnt="4"/>
      <dgm:spPr>
        <a:blipFill rotWithShape="1">
          <a:blip xmlns:r="http://schemas.openxmlformats.org/officeDocument/2006/relationships" r:embed="rId2"/>
          <a:stretch>
            <a:fillRect/>
          </a:stretch>
        </a:blipFill>
      </dgm:spPr>
    </dgm:pt>
    <dgm:pt modelId="{7E558541-3F7B-49A6-B2D3-62E686B1BBE4}" type="pres">
      <dgm:prSet presAssocID="{A3C5B101-C72B-4BDC-AD18-5439CE57D994}" presName="txShp" presStyleLbl="node1" presStyleIdx="3" presStyleCnt="4">
        <dgm:presLayoutVars>
          <dgm:bulletEnabled val="1"/>
        </dgm:presLayoutVars>
      </dgm:prSet>
      <dgm:spPr/>
      <dgm:t>
        <a:bodyPr/>
        <a:lstStyle/>
        <a:p>
          <a:endParaRPr lang="es-MX"/>
        </a:p>
      </dgm:t>
    </dgm:pt>
  </dgm:ptLst>
  <dgm:cxnLst>
    <dgm:cxn modelId="{4A1199E5-686A-4929-A7C3-CD6F042003A4}" srcId="{7AB5C50D-A611-4AD5-BE45-0268158D517A}" destId="{3C7225C6-0458-4B80-A524-5552FEE35AB3}" srcOrd="2" destOrd="0" parTransId="{2D7319C2-762A-4504-8408-D322BCA6286F}" sibTransId="{137D53C1-856E-45C9-B42E-17D8250C0DB5}"/>
    <dgm:cxn modelId="{70B65B38-42EE-4D82-B119-D24297D27040}" type="presOf" srcId="{A3C5B101-C72B-4BDC-AD18-5439CE57D994}" destId="{7E558541-3F7B-49A6-B2D3-62E686B1BBE4}" srcOrd="0" destOrd="0" presId="urn:microsoft.com/office/officeart/2005/8/layout/vList3"/>
    <dgm:cxn modelId="{C9F52166-2A26-40C9-8774-A7C35F740D36}" type="presOf" srcId="{7AB5C50D-A611-4AD5-BE45-0268158D517A}" destId="{3AAAE681-53A2-47D0-85CA-A77993453EB7}" srcOrd="0" destOrd="0" presId="urn:microsoft.com/office/officeart/2005/8/layout/vList3"/>
    <dgm:cxn modelId="{BE80554A-2DAD-4715-86C9-116E1369BDA9}" type="presOf" srcId="{F87CF970-8577-4CFA-8218-70F494657381}" destId="{96E9E0B4-ACDC-4183-A4D9-A3C0C742951D}" srcOrd="0" destOrd="0" presId="urn:microsoft.com/office/officeart/2005/8/layout/vList3"/>
    <dgm:cxn modelId="{FFC1442A-3AEC-4CD3-9C65-90059E7E1894}" srcId="{7AB5C50D-A611-4AD5-BE45-0268158D517A}" destId="{7CD3014C-CD0A-4838-AF0A-DDA11E946475}" srcOrd="1" destOrd="0" parTransId="{02B92951-25D7-4EA3-879A-3BE2AF74F8FA}" sibTransId="{3F50BC4A-67F5-496C-BA00-69ED9DEF0597}"/>
    <dgm:cxn modelId="{2A685DFA-0755-4161-9F1C-B9BA18781BCD}" srcId="{7AB5C50D-A611-4AD5-BE45-0268158D517A}" destId="{A3C5B101-C72B-4BDC-AD18-5439CE57D994}" srcOrd="3" destOrd="0" parTransId="{8863EB2D-0CBC-4754-AFEE-3797350C6415}" sibTransId="{8987A396-9CAE-4DAC-B97B-1F6292C4BC90}"/>
    <dgm:cxn modelId="{6D679179-2AA2-4897-98DC-5EAFAC4EDA33}" type="presOf" srcId="{3C7225C6-0458-4B80-A524-5552FEE35AB3}" destId="{18BB5D02-2DF4-4913-823F-3B2772B8CD0F}" srcOrd="0" destOrd="0" presId="urn:microsoft.com/office/officeart/2005/8/layout/vList3"/>
    <dgm:cxn modelId="{C10D6D3E-934E-4075-AD43-4120AB1E56CB}" srcId="{7AB5C50D-A611-4AD5-BE45-0268158D517A}" destId="{F87CF970-8577-4CFA-8218-70F494657381}" srcOrd="0" destOrd="0" parTransId="{321DCA6B-D8C3-4F99-9FC9-8F6919FF730C}" sibTransId="{07060545-2D8E-4086-BF05-9E2FE595B4CA}"/>
    <dgm:cxn modelId="{BCAE34B2-893A-4A1C-AF94-F612D9773367}" type="presOf" srcId="{7CD3014C-CD0A-4838-AF0A-DDA11E946475}" destId="{28D505FF-4B7A-4300-B9EC-D698CA23EFB1}" srcOrd="0" destOrd="0" presId="urn:microsoft.com/office/officeart/2005/8/layout/vList3"/>
    <dgm:cxn modelId="{87F20713-D52D-4065-B4FA-6491D7609EC7}" type="presParOf" srcId="{3AAAE681-53A2-47D0-85CA-A77993453EB7}" destId="{578B165E-E52C-4AAB-8918-9A94DA0B6F1B}" srcOrd="0" destOrd="0" presId="urn:microsoft.com/office/officeart/2005/8/layout/vList3"/>
    <dgm:cxn modelId="{1112A9CA-E243-4FE7-8390-BF259488FE0F}" type="presParOf" srcId="{578B165E-E52C-4AAB-8918-9A94DA0B6F1B}" destId="{406DDB31-A0C6-4A13-BE4A-96F3588DD3CC}" srcOrd="0" destOrd="0" presId="urn:microsoft.com/office/officeart/2005/8/layout/vList3"/>
    <dgm:cxn modelId="{E1332B7D-4B08-4943-84E0-9A2CE0DCF519}" type="presParOf" srcId="{578B165E-E52C-4AAB-8918-9A94DA0B6F1B}" destId="{96E9E0B4-ACDC-4183-A4D9-A3C0C742951D}" srcOrd="1" destOrd="0" presId="urn:microsoft.com/office/officeart/2005/8/layout/vList3"/>
    <dgm:cxn modelId="{A9B93C92-4F24-4656-B295-047F35B859D1}" type="presParOf" srcId="{3AAAE681-53A2-47D0-85CA-A77993453EB7}" destId="{E232DAE4-31A4-4034-88A2-1720CDBA66C4}" srcOrd="1" destOrd="0" presId="urn:microsoft.com/office/officeart/2005/8/layout/vList3"/>
    <dgm:cxn modelId="{A8BC63A7-1841-4648-8E89-A5E43EE3FF28}" type="presParOf" srcId="{3AAAE681-53A2-47D0-85CA-A77993453EB7}" destId="{EB354525-CBC5-4DB7-91BE-6D7EF2DFCAF1}" srcOrd="2" destOrd="0" presId="urn:microsoft.com/office/officeart/2005/8/layout/vList3"/>
    <dgm:cxn modelId="{0EB348A9-6C5A-4317-B109-5D626691CC82}" type="presParOf" srcId="{EB354525-CBC5-4DB7-91BE-6D7EF2DFCAF1}" destId="{359EC677-0B86-44DC-ADB3-299CD5F1DDCF}" srcOrd="0" destOrd="0" presId="urn:microsoft.com/office/officeart/2005/8/layout/vList3"/>
    <dgm:cxn modelId="{A0E70A8E-A5DE-4FC4-811F-88A7D18158B7}" type="presParOf" srcId="{EB354525-CBC5-4DB7-91BE-6D7EF2DFCAF1}" destId="{28D505FF-4B7A-4300-B9EC-D698CA23EFB1}" srcOrd="1" destOrd="0" presId="urn:microsoft.com/office/officeart/2005/8/layout/vList3"/>
    <dgm:cxn modelId="{7EAB7BEF-53EB-4881-9D1B-0B30BA4366E8}" type="presParOf" srcId="{3AAAE681-53A2-47D0-85CA-A77993453EB7}" destId="{7D0B21CC-0D09-42EF-9A6B-4A0216D9080F}" srcOrd="3" destOrd="0" presId="urn:microsoft.com/office/officeart/2005/8/layout/vList3"/>
    <dgm:cxn modelId="{84917BDB-BA1A-4C08-A114-795B2E54BE1D}" type="presParOf" srcId="{3AAAE681-53A2-47D0-85CA-A77993453EB7}" destId="{243DE4F9-9C6D-4B5E-87F2-D5C38D2BD58F}" srcOrd="4" destOrd="0" presId="urn:microsoft.com/office/officeart/2005/8/layout/vList3"/>
    <dgm:cxn modelId="{00890D69-4058-400F-98B8-6D837C3AC921}" type="presParOf" srcId="{243DE4F9-9C6D-4B5E-87F2-D5C38D2BD58F}" destId="{DA023BE9-52DE-4375-B1F1-5A752C7D890E}" srcOrd="0" destOrd="0" presId="urn:microsoft.com/office/officeart/2005/8/layout/vList3"/>
    <dgm:cxn modelId="{97B4F9E9-F2F8-478F-BAEB-271D479099A2}" type="presParOf" srcId="{243DE4F9-9C6D-4B5E-87F2-D5C38D2BD58F}" destId="{18BB5D02-2DF4-4913-823F-3B2772B8CD0F}" srcOrd="1" destOrd="0" presId="urn:microsoft.com/office/officeart/2005/8/layout/vList3"/>
    <dgm:cxn modelId="{CA3F20CE-FBF2-4E6B-854B-FC02514FCBB2}" type="presParOf" srcId="{3AAAE681-53A2-47D0-85CA-A77993453EB7}" destId="{6D6A33A2-2BED-47E0-B50D-DD7733B5C292}" srcOrd="5" destOrd="0" presId="urn:microsoft.com/office/officeart/2005/8/layout/vList3"/>
    <dgm:cxn modelId="{B4039897-D3A0-49F3-AAE3-C448AECAEE28}" type="presParOf" srcId="{3AAAE681-53A2-47D0-85CA-A77993453EB7}" destId="{4A85EAA3-00B1-4472-8E14-4DB2430E0442}" srcOrd="6" destOrd="0" presId="urn:microsoft.com/office/officeart/2005/8/layout/vList3"/>
    <dgm:cxn modelId="{9C5E3464-D4B7-47EE-A6BB-2C159E9B4812}" type="presParOf" srcId="{4A85EAA3-00B1-4472-8E14-4DB2430E0442}" destId="{2B9860B5-ADC2-4CF7-AC37-A179171DD883}" srcOrd="0" destOrd="0" presId="urn:microsoft.com/office/officeart/2005/8/layout/vList3"/>
    <dgm:cxn modelId="{65550A21-FBCD-49D0-B1FE-468B29CDAFBB}" type="presParOf" srcId="{4A85EAA3-00B1-4472-8E14-4DB2430E0442}" destId="{7E558541-3F7B-49A6-B2D3-62E686B1BBE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654BA7B1-8B66-4E6D-884C-E36ECF4875F2}"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MX"/>
        </a:p>
      </dgm:t>
    </dgm:pt>
    <dgm:pt modelId="{A02F6271-D4E4-40AF-ACC1-7BA8373D0B80}">
      <dgm:prSet phldrT="[Texto]"/>
      <dgm:spPr/>
      <dgm:t>
        <a:bodyPr/>
        <a:lstStyle/>
        <a:p>
          <a:r>
            <a:rPr lang="es-MX" dirty="0" smtClean="0"/>
            <a:t>Se ingresa la solicitud de registro y anexos dirigido a Presidencia del IMPEPAC</a:t>
          </a:r>
          <a:endParaRPr lang="es-MX" dirty="0"/>
        </a:p>
      </dgm:t>
    </dgm:pt>
    <dgm:pt modelId="{520FEC0C-5972-4CB2-A81F-8512C5E8D88F}" type="parTrans" cxnId="{9460FEAA-2389-4503-B7E6-3F2B026F5022}">
      <dgm:prSet/>
      <dgm:spPr/>
      <dgm:t>
        <a:bodyPr/>
        <a:lstStyle/>
        <a:p>
          <a:endParaRPr lang="es-MX"/>
        </a:p>
      </dgm:t>
    </dgm:pt>
    <dgm:pt modelId="{9260C25A-89FA-45D7-AD6B-45902A929A3C}" type="sibTrans" cxnId="{9460FEAA-2389-4503-B7E6-3F2B026F5022}">
      <dgm:prSet/>
      <dgm:spPr/>
      <dgm:t>
        <a:bodyPr/>
        <a:lstStyle/>
        <a:p>
          <a:endParaRPr lang="es-MX"/>
        </a:p>
      </dgm:t>
    </dgm:pt>
    <dgm:pt modelId="{D67766A3-C92D-4B2B-AC5E-8AFC2B7BF8C3}">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Presidencia del IMPEPAC instruye a SE que turne el aviso a la DEOyPP para su </a:t>
          </a:r>
          <a:r>
            <a:rPr lang="es-MX" b="1" dirty="0" smtClean="0">
              <a:effectLst>
                <a:outerShdw blurRad="38100" dist="38100" dir="2700000" algn="tl">
                  <a:srgbClr val="000000">
                    <a:alpha val="43137"/>
                  </a:srgbClr>
                </a:outerShdw>
              </a:effectLst>
            </a:rPr>
            <a:t>análisis y proyecto de dictamen de procedencia o improcedencia, </a:t>
          </a:r>
          <a:r>
            <a:rPr lang="es-MX" b="0" dirty="0" smtClean="0">
              <a:effectLst/>
            </a:rPr>
            <a:t>revisando documentos básicos, requisitos de Ley de Asambleas, etc.</a:t>
          </a:r>
          <a:endParaRPr lang="es-MX" b="1" u="none" dirty="0">
            <a:effectLst>
              <a:outerShdw blurRad="38100" dist="38100" dir="2700000" algn="tl">
                <a:srgbClr val="000000">
                  <a:alpha val="43137"/>
                </a:srgbClr>
              </a:outerShdw>
            </a:effectLst>
          </a:endParaRPr>
        </a:p>
      </dgm:t>
    </dgm:pt>
    <dgm:pt modelId="{F463807E-1C19-40D8-BB8E-18984AE656D6}" type="sibTrans" cxnId="{BCEBD686-1401-44A2-A7E5-4678B93200E2}">
      <dgm:prSet/>
      <dgm:spPr/>
      <dgm:t>
        <a:bodyPr/>
        <a:lstStyle/>
        <a:p>
          <a:endParaRPr lang="es-MX"/>
        </a:p>
      </dgm:t>
    </dgm:pt>
    <dgm:pt modelId="{D052F81C-FA21-49F2-BA60-AFABCD709FDF}" type="parTrans" cxnId="{BCEBD686-1401-44A2-A7E5-4678B93200E2}">
      <dgm:prSet/>
      <dgm:spPr/>
      <dgm:t>
        <a:bodyPr/>
        <a:lstStyle/>
        <a:p>
          <a:endParaRPr lang="es-MX"/>
        </a:p>
      </dgm:t>
    </dgm:pt>
    <dgm:pt modelId="{89D59B41-1486-4EA3-8D73-2A276B1368D9}">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Al detectar error u omisión alguna, SE notifica a la Organización promovente, para subsanar y justificar con documentales, en un plazo de </a:t>
          </a:r>
          <a:r>
            <a:rPr lang="es-MX" b="1" u="none" dirty="0" smtClean="0">
              <a:effectLst>
                <a:outerShdw blurRad="38100" dist="38100" dir="2700000" algn="tl">
                  <a:srgbClr val="000000">
                    <a:alpha val="43137"/>
                  </a:srgbClr>
                </a:outerShdw>
              </a:effectLst>
            </a:rPr>
            <a:t>03 días </a:t>
          </a:r>
          <a:r>
            <a:rPr lang="es-MX" dirty="0" smtClean="0"/>
            <a:t>hábiles, remitiendo el proyecto a la CEPOyPP y al CEE.</a:t>
          </a:r>
        </a:p>
      </dgm:t>
    </dgm:pt>
    <dgm:pt modelId="{45F273D2-4160-427B-9DE0-5D36EFEF1973}" type="parTrans" cxnId="{F0F5D2C7-6519-4E76-8DA5-EDE205D3FA48}">
      <dgm:prSet/>
      <dgm:spPr/>
      <dgm:t>
        <a:bodyPr/>
        <a:lstStyle/>
        <a:p>
          <a:endParaRPr lang="es-MX"/>
        </a:p>
      </dgm:t>
    </dgm:pt>
    <dgm:pt modelId="{CB16DE34-4E9F-442D-BD55-6384469D671C}" type="sibTrans" cxnId="{F0F5D2C7-6519-4E76-8DA5-EDE205D3FA48}">
      <dgm:prSet/>
      <dgm:spPr/>
      <dgm:t>
        <a:bodyPr/>
        <a:lstStyle/>
        <a:p>
          <a:endParaRPr lang="es-MX"/>
        </a:p>
      </dgm:t>
    </dgm:pt>
    <dgm:pt modelId="{938B3C9D-6AE3-433C-A162-0013FC791100}" type="asst">
      <dgm:prSet/>
      <dgm:spPr/>
      <dgm:t>
        <a:bodyPr/>
        <a:lstStyle/>
        <a:p>
          <a:r>
            <a:rPr lang="es-MX" dirty="0" smtClean="0"/>
            <a:t>De</a:t>
          </a:r>
          <a:r>
            <a:rPr lang="es-MX" baseline="0" dirty="0" smtClean="0"/>
            <a:t> no cumplir con los requisitos se determinará la improcedencia y se notificará a los interesados</a:t>
          </a:r>
          <a:endParaRPr lang="es-MX" dirty="0"/>
        </a:p>
      </dgm:t>
    </dgm:pt>
    <dgm:pt modelId="{D15CD7A4-A8A8-4498-8B39-D83E15E3B975}" type="parTrans" cxnId="{3E2269D8-9742-4C92-B988-BDB158D9DAD9}">
      <dgm:prSet/>
      <dgm:spPr/>
      <dgm:t>
        <a:bodyPr/>
        <a:lstStyle/>
        <a:p>
          <a:endParaRPr lang="es-MX"/>
        </a:p>
      </dgm:t>
    </dgm:pt>
    <dgm:pt modelId="{DC16626D-CE58-4210-8ECF-9F1AF16ECCDE}" type="sibTrans" cxnId="{3E2269D8-9742-4C92-B988-BDB158D9DAD9}">
      <dgm:prSet/>
      <dgm:spPr/>
      <dgm:t>
        <a:bodyPr/>
        <a:lstStyle/>
        <a:p>
          <a:endParaRPr lang="es-MX"/>
        </a:p>
      </dgm:t>
    </dgm:pt>
    <dgm:pt modelId="{655BC537-6FA1-4591-BC7D-A0EA61260990}" type="asst">
      <dgm:prSet/>
      <dgm:spPr/>
      <dgm:t>
        <a:bodyPr/>
        <a:lstStyle/>
        <a:p>
          <a:r>
            <a:rPr lang="es-MX" dirty="0" smtClean="0"/>
            <a:t>Se procederá a expedir el certificado de registro como Partido Político Local  el cual surtirá efectos el 01 de julio de 2026</a:t>
          </a:r>
          <a:endParaRPr lang="es-MX" dirty="0"/>
        </a:p>
      </dgm:t>
    </dgm:pt>
    <dgm:pt modelId="{760F8ABC-894A-46E5-81C3-CAEC7A5E3C7D}" type="parTrans" cxnId="{5F382896-DBA4-4082-A2EB-FA84FEE93DF4}">
      <dgm:prSet/>
      <dgm:spPr/>
      <dgm:t>
        <a:bodyPr/>
        <a:lstStyle/>
        <a:p>
          <a:endParaRPr lang="es-MX"/>
        </a:p>
      </dgm:t>
    </dgm:pt>
    <dgm:pt modelId="{74F761E9-0A9E-4C7F-B1DD-D88FCF1C45A6}" type="sibTrans" cxnId="{5F382896-DBA4-4082-A2EB-FA84FEE93DF4}">
      <dgm:prSet/>
      <dgm:spPr/>
      <dgm:t>
        <a:bodyPr/>
        <a:lstStyle/>
        <a:p>
          <a:endParaRPr lang="es-MX"/>
        </a:p>
      </dgm:t>
    </dgm:pt>
    <dgm:pt modelId="{04B806BC-8EC0-4ECC-ABEB-A1C5D08A8D7A}" type="asst">
      <dgm:prSet/>
      <dgm:spPr/>
      <dgm:t>
        <a:bodyPr/>
        <a:lstStyle/>
        <a:p>
          <a:r>
            <a:rPr lang="es-MX" dirty="0" smtClean="0"/>
            <a:t>La resolución que corresponda se publicará en el periódico “Tierra y Libertad”</a:t>
          </a:r>
          <a:endParaRPr lang="es-MX" dirty="0"/>
        </a:p>
      </dgm:t>
    </dgm:pt>
    <dgm:pt modelId="{5EAE6C46-61AC-4DF6-89F6-09838189ADDC}" type="parTrans" cxnId="{C3909EC5-20E7-4078-B589-C40859FB46E8}">
      <dgm:prSet/>
      <dgm:spPr/>
      <dgm:t>
        <a:bodyPr/>
        <a:lstStyle/>
        <a:p>
          <a:endParaRPr lang="es-MX"/>
        </a:p>
      </dgm:t>
    </dgm:pt>
    <dgm:pt modelId="{4A0F3740-2A6E-46EB-9E31-391FA6D2F413}" type="sibTrans" cxnId="{C3909EC5-20E7-4078-B589-C40859FB46E8}">
      <dgm:prSet/>
      <dgm:spPr/>
      <dgm:t>
        <a:bodyPr/>
        <a:lstStyle/>
        <a:p>
          <a:endParaRPr lang="es-MX"/>
        </a:p>
      </dgm:t>
    </dgm:pt>
    <dgm:pt modelId="{A4DCB6CA-664F-4D24-99F3-3667D517F62A}" type="pres">
      <dgm:prSet presAssocID="{654BA7B1-8B66-4E6D-884C-E36ECF4875F2}" presName="Name0" presStyleCnt="0">
        <dgm:presLayoutVars>
          <dgm:orgChart val="1"/>
          <dgm:chPref val="1"/>
          <dgm:dir/>
          <dgm:animOne val="branch"/>
          <dgm:animLvl val="lvl"/>
          <dgm:resizeHandles/>
        </dgm:presLayoutVars>
      </dgm:prSet>
      <dgm:spPr/>
      <dgm:t>
        <a:bodyPr/>
        <a:lstStyle/>
        <a:p>
          <a:endParaRPr lang="es-MX"/>
        </a:p>
      </dgm:t>
    </dgm:pt>
    <dgm:pt modelId="{99EB57D0-9390-4A02-8492-A182343C8428}" type="pres">
      <dgm:prSet presAssocID="{A02F6271-D4E4-40AF-ACC1-7BA8373D0B80}" presName="hierRoot1" presStyleCnt="0">
        <dgm:presLayoutVars>
          <dgm:hierBranch val="init"/>
        </dgm:presLayoutVars>
      </dgm:prSet>
      <dgm:spPr/>
    </dgm:pt>
    <dgm:pt modelId="{349E2DF7-0092-43CF-A7C1-18E669AE745A}" type="pres">
      <dgm:prSet presAssocID="{A02F6271-D4E4-40AF-ACC1-7BA8373D0B80}" presName="rootComposite1" presStyleCnt="0"/>
      <dgm:spPr/>
    </dgm:pt>
    <dgm:pt modelId="{724AE595-E5D4-4420-A900-EDDD968A8266}" type="pres">
      <dgm:prSet presAssocID="{A02F6271-D4E4-40AF-ACC1-7BA8373D0B80}" presName="rootText1" presStyleLbl="alignAcc1" presStyleIdx="0" presStyleCnt="0">
        <dgm:presLayoutVars>
          <dgm:chPref val="3"/>
        </dgm:presLayoutVars>
      </dgm:prSet>
      <dgm:spPr/>
      <dgm:t>
        <a:bodyPr/>
        <a:lstStyle/>
        <a:p>
          <a:endParaRPr lang="es-MX"/>
        </a:p>
      </dgm:t>
    </dgm:pt>
    <dgm:pt modelId="{1DE86D50-91D6-4C71-998E-B6AD0A279E35}" type="pres">
      <dgm:prSet presAssocID="{A02F6271-D4E4-40AF-ACC1-7BA8373D0B80}" presName="topArc1" presStyleLbl="parChTrans1D1" presStyleIdx="0" presStyleCnt="12"/>
      <dgm:spPr/>
    </dgm:pt>
    <dgm:pt modelId="{C4C1285B-86A6-4759-9D3E-57C8DCFF16ED}" type="pres">
      <dgm:prSet presAssocID="{A02F6271-D4E4-40AF-ACC1-7BA8373D0B80}" presName="bottomArc1" presStyleLbl="parChTrans1D1" presStyleIdx="1" presStyleCnt="12"/>
      <dgm:spPr/>
      <dgm:t>
        <a:bodyPr/>
        <a:lstStyle/>
        <a:p>
          <a:endParaRPr lang="es-MX"/>
        </a:p>
      </dgm:t>
    </dgm:pt>
    <dgm:pt modelId="{39855A2D-03A9-42B2-89F0-87264551C2A2}" type="pres">
      <dgm:prSet presAssocID="{A02F6271-D4E4-40AF-ACC1-7BA8373D0B80}" presName="topConnNode1" presStyleLbl="node1" presStyleIdx="0" presStyleCnt="0"/>
      <dgm:spPr/>
      <dgm:t>
        <a:bodyPr/>
        <a:lstStyle/>
        <a:p>
          <a:endParaRPr lang="es-MX"/>
        </a:p>
      </dgm:t>
    </dgm:pt>
    <dgm:pt modelId="{402A82E6-37D0-45A9-8200-539E8EBEE55B}" type="pres">
      <dgm:prSet presAssocID="{A02F6271-D4E4-40AF-ACC1-7BA8373D0B80}" presName="hierChild2" presStyleCnt="0"/>
      <dgm:spPr/>
    </dgm:pt>
    <dgm:pt modelId="{D7455AA5-2379-4B5E-A53A-5520C48CDBD4}" type="pres">
      <dgm:prSet presAssocID="{D052F81C-FA21-49F2-BA60-AFABCD709FDF}" presName="Name28" presStyleLbl="parChTrans1D2" presStyleIdx="0" presStyleCnt="1"/>
      <dgm:spPr/>
      <dgm:t>
        <a:bodyPr/>
        <a:lstStyle/>
        <a:p>
          <a:endParaRPr lang="es-MX"/>
        </a:p>
      </dgm:t>
    </dgm:pt>
    <dgm:pt modelId="{6BADC310-A5DC-4230-9671-4D46BFC24586}" type="pres">
      <dgm:prSet presAssocID="{D67766A3-C92D-4B2B-AC5E-8AFC2B7BF8C3}" presName="hierRoot2" presStyleCnt="0">
        <dgm:presLayoutVars>
          <dgm:hierBranch val="init"/>
        </dgm:presLayoutVars>
      </dgm:prSet>
      <dgm:spPr/>
    </dgm:pt>
    <dgm:pt modelId="{D5146ADA-A94B-4E23-AD01-CE6F7B20578B}" type="pres">
      <dgm:prSet presAssocID="{D67766A3-C92D-4B2B-AC5E-8AFC2B7BF8C3}" presName="rootComposite2" presStyleCnt="0"/>
      <dgm:spPr/>
    </dgm:pt>
    <dgm:pt modelId="{4DBD35F2-E3CF-4683-A08D-C38C5DAD7167}" type="pres">
      <dgm:prSet presAssocID="{D67766A3-C92D-4B2B-AC5E-8AFC2B7BF8C3}" presName="rootText2" presStyleLbl="alignAcc1" presStyleIdx="0" presStyleCnt="0">
        <dgm:presLayoutVars>
          <dgm:chPref val="3"/>
        </dgm:presLayoutVars>
      </dgm:prSet>
      <dgm:spPr/>
      <dgm:t>
        <a:bodyPr/>
        <a:lstStyle/>
        <a:p>
          <a:endParaRPr lang="es-MX"/>
        </a:p>
      </dgm:t>
    </dgm:pt>
    <dgm:pt modelId="{F4E0A8EE-DBE8-43D2-A84A-65E044329D8A}" type="pres">
      <dgm:prSet presAssocID="{D67766A3-C92D-4B2B-AC5E-8AFC2B7BF8C3}" presName="topArc2" presStyleLbl="parChTrans1D1" presStyleIdx="2" presStyleCnt="12"/>
      <dgm:spPr/>
      <dgm:t>
        <a:bodyPr/>
        <a:lstStyle/>
        <a:p>
          <a:endParaRPr lang="es-MX"/>
        </a:p>
      </dgm:t>
    </dgm:pt>
    <dgm:pt modelId="{002829EC-C9F2-43B6-9917-AFF49760B965}" type="pres">
      <dgm:prSet presAssocID="{D67766A3-C92D-4B2B-AC5E-8AFC2B7BF8C3}" presName="bottomArc2" presStyleLbl="parChTrans1D1" presStyleIdx="3" presStyleCnt="12"/>
      <dgm:spPr/>
      <dgm:t>
        <a:bodyPr/>
        <a:lstStyle/>
        <a:p>
          <a:endParaRPr lang="es-MX"/>
        </a:p>
      </dgm:t>
    </dgm:pt>
    <dgm:pt modelId="{8B4C3742-CC88-4BB3-B3BD-FA7BE3D866E3}" type="pres">
      <dgm:prSet presAssocID="{D67766A3-C92D-4B2B-AC5E-8AFC2B7BF8C3}" presName="topConnNode2" presStyleLbl="node2" presStyleIdx="0" presStyleCnt="0"/>
      <dgm:spPr/>
      <dgm:t>
        <a:bodyPr/>
        <a:lstStyle/>
        <a:p>
          <a:endParaRPr lang="es-MX"/>
        </a:p>
      </dgm:t>
    </dgm:pt>
    <dgm:pt modelId="{FA043183-61C4-4383-B5D7-CCEE62BCBE72}" type="pres">
      <dgm:prSet presAssocID="{D67766A3-C92D-4B2B-AC5E-8AFC2B7BF8C3}" presName="hierChild4" presStyleCnt="0"/>
      <dgm:spPr/>
    </dgm:pt>
    <dgm:pt modelId="{B7A22D08-2904-4AF2-881A-48A7F3725679}" type="pres">
      <dgm:prSet presAssocID="{45F273D2-4160-427B-9DE0-5D36EFEF1973}" presName="Name28" presStyleLbl="parChTrans1D3" presStyleIdx="0" presStyleCnt="1"/>
      <dgm:spPr/>
      <dgm:t>
        <a:bodyPr/>
        <a:lstStyle/>
        <a:p>
          <a:endParaRPr lang="es-MX"/>
        </a:p>
      </dgm:t>
    </dgm:pt>
    <dgm:pt modelId="{429DD6E8-FE3E-4198-B6DC-7D08E4110653}" type="pres">
      <dgm:prSet presAssocID="{89D59B41-1486-4EA3-8D73-2A276B1368D9}" presName="hierRoot2" presStyleCnt="0">
        <dgm:presLayoutVars>
          <dgm:hierBranch val="init"/>
        </dgm:presLayoutVars>
      </dgm:prSet>
      <dgm:spPr/>
    </dgm:pt>
    <dgm:pt modelId="{6429FC95-8796-4370-A9CA-589D2BFC0E8A}" type="pres">
      <dgm:prSet presAssocID="{89D59B41-1486-4EA3-8D73-2A276B1368D9}" presName="rootComposite2" presStyleCnt="0"/>
      <dgm:spPr/>
    </dgm:pt>
    <dgm:pt modelId="{9CF8BD00-CB53-4949-B7D5-C0629E74A6D3}" type="pres">
      <dgm:prSet presAssocID="{89D59B41-1486-4EA3-8D73-2A276B1368D9}" presName="rootText2" presStyleLbl="alignAcc1" presStyleIdx="0" presStyleCnt="0">
        <dgm:presLayoutVars>
          <dgm:chPref val="3"/>
        </dgm:presLayoutVars>
      </dgm:prSet>
      <dgm:spPr/>
      <dgm:t>
        <a:bodyPr/>
        <a:lstStyle/>
        <a:p>
          <a:endParaRPr lang="es-MX"/>
        </a:p>
      </dgm:t>
    </dgm:pt>
    <dgm:pt modelId="{F2FFB846-15DF-4153-8880-9776A19CF827}" type="pres">
      <dgm:prSet presAssocID="{89D59B41-1486-4EA3-8D73-2A276B1368D9}" presName="topArc2" presStyleLbl="parChTrans1D1" presStyleIdx="4" presStyleCnt="12"/>
      <dgm:spPr/>
      <dgm:t>
        <a:bodyPr/>
        <a:lstStyle/>
        <a:p>
          <a:endParaRPr lang="es-MX"/>
        </a:p>
      </dgm:t>
    </dgm:pt>
    <dgm:pt modelId="{CE49DB2B-8B22-4A0E-9C67-00DD5B237130}" type="pres">
      <dgm:prSet presAssocID="{89D59B41-1486-4EA3-8D73-2A276B1368D9}" presName="bottomArc2" presStyleLbl="parChTrans1D1" presStyleIdx="5" presStyleCnt="12"/>
      <dgm:spPr/>
    </dgm:pt>
    <dgm:pt modelId="{D33A739B-5816-4FFB-93B9-122041090C5C}" type="pres">
      <dgm:prSet presAssocID="{89D59B41-1486-4EA3-8D73-2A276B1368D9}" presName="topConnNode2" presStyleLbl="node3" presStyleIdx="0" presStyleCnt="0"/>
      <dgm:spPr/>
      <dgm:t>
        <a:bodyPr/>
        <a:lstStyle/>
        <a:p>
          <a:endParaRPr lang="es-MX"/>
        </a:p>
      </dgm:t>
    </dgm:pt>
    <dgm:pt modelId="{5971C3E2-B11B-4563-973C-0F8C7180FAAB}" type="pres">
      <dgm:prSet presAssocID="{89D59B41-1486-4EA3-8D73-2A276B1368D9}" presName="hierChild4" presStyleCnt="0"/>
      <dgm:spPr/>
    </dgm:pt>
    <dgm:pt modelId="{A398855C-B1EC-47CB-9EAC-924E25167DA9}" type="pres">
      <dgm:prSet presAssocID="{89D59B41-1486-4EA3-8D73-2A276B1368D9}" presName="hierChild5" presStyleCnt="0"/>
      <dgm:spPr/>
    </dgm:pt>
    <dgm:pt modelId="{8D8E8C9C-A453-401B-B2B8-03A03B335ED5}" type="pres">
      <dgm:prSet presAssocID="{D15CD7A4-A8A8-4498-8B39-D83E15E3B975}" presName="Name101" presStyleLbl="parChTrans1D4" presStyleIdx="0" presStyleCnt="2"/>
      <dgm:spPr/>
      <dgm:t>
        <a:bodyPr/>
        <a:lstStyle/>
        <a:p>
          <a:endParaRPr lang="es-MX"/>
        </a:p>
      </dgm:t>
    </dgm:pt>
    <dgm:pt modelId="{A266F9C1-F0D8-4777-A397-DDB7583C0C42}" type="pres">
      <dgm:prSet presAssocID="{938B3C9D-6AE3-433C-A162-0013FC791100}" presName="hierRoot3" presStyleCnt="0">
        <dgm:presLayoutVars>
          <dgm:hierBranch val="init"/>
        </dgm:presLayoutVars>
      </dgm:prSet>
      <dgm:spPr/>
    </dgm:pt>
    <dgm:pt modelId="{8E0259B4-50C5-463B-9286-97AD6B323019}" type="pres">
      <dgm:prSet presAssocID="{938B3C9D-6AE3-433C-A162-0013FC791100}" presName="rootComposite3" presStyleCnt="0"/>
      <dgm:spPr/>
    </dgm:pt>
    <dgm:pt modelId="{B094BE2C-EE6F-4530-A20D-1560F9B09558}" type="pres">
      <dgm:prSet presAssocID="{938B3C9D-6AE3-433C-A162-0013FC791100}" presName="rootText3" presStyleLbl="alignAcc1" presStyleIdx="0" presStyleCnt="0" custScaleX="113112" custLinFactNeighborY="0">
        <dgm:presLayoutVars>
          <dgm:chPref val="3"/>
        </dgm:presLayoutVars>
      </dgm:prSet>
      <dgm:spPr/>
      <dgm:t>
        <a:bodyPr/>
        <a:lstStyle/>
        <a:p>
          <a:endParaRPr lang="es-MX"/>
        </a:p>
      </dgm:t>
    </dgm:pt>
    <dgm:pt modelId="{49D7E13A-0819-4FC6-9B00-1954FE22F4F0}" type="pres">
      <dgm:prSet presAssocID="{938B3C9D-6AE3-433C-A162-0013FC791100}" presName="topArc3" presStyleLbl="parChTrans1D1" presStyleIdx="6" presStyleCnt="12"/>
      <dgm:spPr/>
      <dgm:t>
        <a:bodyPr/>
        <a:lstStyle/>
        <a:p>
          <a:endParaRPr lang="es-MX"/>
        </a:p>
      </dgm:t>
    </dgm:pt>
    <dgm:pt modelId="{F52508CF-7EEF-4757-BDF1-3D4F4CF295A0}" type="pres">
      <dgm:prSet presAssocID="{938B3C9D-6AE3-433C-A162-0013FC791100}" presName="bottomArc3" presStyleLbl="parChTrans1D1" presStyleIdx="7" presStyleCnt="12"/>
      <dgm:spPr/>
    </dgm:pt>
    <dgm:pt modelId="{CCD766B9-3E2C-465B-BED4-8077704614DC}" type="pres">
      <dgm:prSet presAssocID="{938B3C9D-6AE3-433C-A162-0013FC791100}" presName="topConnNode3" presStyleLbl="asst3" presStyleIdx="0" presStyleCnt="0"/>
      <dgm:spPr/>
      <dgm:t>
        <a:bodyPr/>
        <a:lstStyle/>
        <a:p>
          <a:endParaRPr lang="es-MX"/>
        </a:p>
      </dgm:t>
    </dgm:pt>
    <dgm:pt modelId="{0FE74FBA-5BF5-45C6-A398-8CEAFCD89CE3}" type="pres">
      <dgm:prSet presAssocID="{938B3C9D-6AE3-433C-A162-0013FC791100}" presName="hierChild6" presStyleCnt="0"/>
      <dgm:spPr/>
    </dgm:pt>
    <dgm:pt modelId="{9D4E3598-07B2-459A-8BB4-BF56313B4DD1}" type="pres">
      <dgm:prSet presAssocID="{938B3C9D-6AE3-433C-A162-0013FC791100}" presName="hierChild7" presStyleCnt="0"/>
      <dgm:spPr/>
    </dgm:pt>
    <dgm:pt modelId="{90A14688-849E-4F32-B5F7-5F7CFB8DFA6E}" type="pres">
      <dgm:prSet presAssocID="{760F8ABC-894A-46E5-81C3-CAEC7A5E3C7D}" presName="Name101" presStyleLbl="parChTrans1D4" presStyleIdx="1" presStyleCnt="2"/>
      <dgm:spPr/>
      <dgm:t>
        <a:bodyPr/>
        <a:lstStyle/>
        <a:p>
          <a:endParaRPr lang="es-MX"/>
        </a:p>
      </dgm:t>
    </dgm:pt>
    <dgm:pt modelId="{83E0AC7F-08BF-4F7E-B340-D92BD4D8EA66}" type="pres">
      <dgm:prSet presAssocID="{655BC537-6FA1-4591-BC7D-A0EA61260990}" presName="hierRoot3" presStyleCnt="0">
        <dgm:presLayoutVars>
          <dgm:hierBranch val="init"/>
        </dgm:presLayoutVars>
      </dgm:prSet>
      <dgm:spPr/>
    </dgm:pt>
    <dgm:pt modelId="{2C499E72-22CA-4C2A-8392-2EDA135FE1F8}" type="pres">
      <dgm:prSet presAssocID="{655BC537-6FA1-4591-BC7D-A0EA61260990}" presName="rootComposite3" presStyleCnt="0"/>
      <dgm:spPr/>
    </dgm:pt>
    <dgm:pt modelId="{9A6C74E8-5EF6-477D-869D-8126C398E5D2}" type="pres">
      <dgm:prSet presAssocID="{655BC537-6FA1-4591-BC7D-A0EA61260990}" presName="rootText3" presStyleLbl="alignAcc1" presStyleIdx="0" presStyleCnt="0">
        <dgm:presLayoutVars>
          <dgm:chPref val="3"/>
        </dgm:presLayoutVars>
      </dgm:prSet>
      <dgm:spPr/>
      <dgm:t>
        <a:bodyPr/>
        <a:lstStyle/>
        <a:p>
          <a:endParaRPr lang="es-MX"/>
        </a:p>
      </dgm:t>
    </dgm:pt>
    <dgm:pt modelId="{B8CB5EC4-32D9-4A35-94E8-4B5BFCA4E522}" type="pres">
      <dgm:prSet presAssocID="{655BC537-6FA1-4591-BC7D-A0EA61260990}" presName="topArc3" presStyleLbl="parChTrans1D1" presStyleIdx="8" presStyleCnt="12"/>
      <dgm:spPr/>
    </dgm:pt>
    <dgm:pt modelId="{41B308C0-F8B0-4043-B211-3457E14454A7}" type="pres">
      <dgm:prSet presAssocID="{655BC537-6FA1-4591-BC7D-A0EA61260990}" presName="bottomArc3" presStyleLbl="parChTrans1D1" presStyleIdx="9" presStyleCnt="12"/>
      <dgm:spPr/>
    </dgm:pt>
    <dgm:pt modelId="{4915274A-AD0A-4755-BC7F-DF69F29B0478}" type="pres">
      <dgm:prSet presAssocID="{655BC537-6FA1-4591-BC7D-A0EA61260990}" presName="topConnNode3" presStyleLbl="asst3" presStyleIdx="0" presStyleCnt="0"/>
      <dgm:spPr/>
      <dgm:t>
        <a:bodyPr/>
        <a:lstStyle/>
        <a:p>
          <a:endParaRPr lang="es-MX"/>
        </a:p>
      </dgm:t>
    </dgm:pt>
    <dgm:pt modelId="{0EBED72E-C36E-47C9-9F35-834A6270DC02}" type="pres">
      <dgm:prSet presAssocID="{655BC537-6FA1-4591-BC7D-A0EA61260990}" presName="hierChild6" presStyleCnt="0"/>
      <dgm:spPr/>
    </dgm:pt>
    <dgm:pt modelId="{2E248580-7FAF-420D-B082-E35A42AE83D0}" type="pres">
      <dgm:prSet presAssocID="{655BC537-6FA1-4591-BC7D-A0EA61260990}" presName="hierChild7" presStyleCnt="0"/>
      <dgm:spPr/>
    </dgm:pt>
    <dgm:pt modelId="{4C9170DA-A727-4A43-873D-3D51ED43DC0E}" type="pres">
      <dgm:prSet presAssocID="{D67766A3-C92D-4B2B-AC5E-8AFC2B7BF8C3}" presName="hierChild5" presStyleCnt="0"/>
      <dgm:spPr/>
    </dgm:pt>
    <dgm:pt modelId="{D626420D-86AC-45C2-A90E-808713DBA3E2}" type="pres">
      <dgm:prSet presAssocID="{A02F6271-D4E4-40AF-ACC1-7BA8373D0B80}" presName="hierChild3" presStyleCnt="0"/>
      <dgm:spPr/>
    </dgm:pt>
    <dgm:pt modelId="{BC63089B-1466-4121-BCF1-147934AAF704}" type="pres">
      <dgm:prSet presAssocID="{04B806BC-8EC0-4ECC-ABEB-A1C5D08A8D7A}" presName="hierRoot1" presStyleCnt="0">
        <dgm:presLayoutVars>
          <dgm:hierBranch val="init"/>
        </dgm:presLayoutVars>
      </dgm:prSet>
      <dgm:spPr/>
    </dgm:pt>
    <dgm:pt modelId="{A68FB1B7-B9DA-498C-BEC2-DD42D6E7FB2B}" type="pres">
      <dgm:prSet presAssocID="{04B806BC-8EC0-4ECC-ABEB-A1C5D08A8D7A}" presName="rootComposite1" presStyleCnt="0"/>
      <dgm:spPr/>
    </dgm:pt>
    <dgm:pt modelId="{A1743D76-C53F-49D3-9C80-048C3E8A4002}" type="pres">
      <dgm:prSet presAssocID="{04B806BC-8EC0-4ECC-ABEB-A1C5D08A8D7A}" presName="rootText1" presStyleLbl="alignAcc1" presStyleIdx="0" presStyleCnt="0" custLinFactY="200000" custLinFactNeighborX="44591" custLinFactNeighborY="256770">
        <dgm:presLayoutVars>
          <dgm:chPref val="3"/>
        </dgm:presLayoutVars>
      </dgm:prSet>
      <dgm:spPr/>
      <dgm:t>
        <a:bodyPr/>
        <a:lstStyle/>
        <a:p>
          <a:endParaRPr lang="es-MX"/>
        </a:p>
      </dgm:t>
    </dgm:pt>
    <dgm:pt modelId="{64E74E69-8606-4966-ABA3-27B9EE2317FB}" type="pres">
      <dgm:prSet presAssocID="{04B806BC-8EC0-4ECC-ABEB-A1C5D08A8D7A}" presName="topArc1" presStyleLbl="parChTrans1D1" presStyleIdx="10" presStyleCnt="12"/>
      <dgm:spPr/>
    </dgm:pt>
    <dgm:pt modelId="{A4452F7D-220C-4563-8D8D-16FE0675CFA9}" type="pres">
      <dgm:prSet presAssocID="{04B806BC-8EC0-4ECC-ABEB-A1C5D08A8D7A}" presName="bottomArc1" presStyleLbl="parChTrans1D1" presStyleIdx="11" presStyleCnt="12"/>
      <dgm:spPr/>
    </dgm:pt>
    <dgm:pt modelId="{8688EDCF-E2F8-4030-AD43-F8795629E274}" type="pres">
      <dgm:prSet presAssocID="{04B806BC-8EC0-4ECC-ABEB-A1C5D08A8D7A}" presName="topConnNode1" presStyleLbl="asst0" presStyleIdx="0" presStyleCnt="0"/>
      <dgm:spPr/>
      <dgm:t>
        <a:bodyPr/>
        <a:lstStyle/>
        <a:p>
          <a:endParaRPr lang="es-MX"/>
        </a:p>
      </dgm:t>
    </dgm:pt>
    <dgm:pt modelId="{EA6C1DAE-2D04-4E08-AA0E-AB64A6DB7701}" type="pres">
      <dgm:prSet presAssocID="{04B806BC-8EC0-4ECC-ABEB-A1C5D08A8D7A}" presName="hierChild2" presStyleCnt="0"/>
      <dgm:spPr/>
    </dgm:pt>
    <dgm:pt modelId="{570220F3-669E-417A-9867-30E8464711FA}" type="pres">
      <dgm:prSet presAssocID="{04B806BC-8EC0-4ECC-ABEB-A1C5D08A8D7A}" presName="hierChild3" presStyleCnt="0"/>
      <dgm:spPr/>
    </dgm:pt>
  </dgm:ptLst>
  <dgm:cxnLst>
    <dgm:cxn modelId="{73A32BAF-3A97-4FE2-8F7F-579B9B9BC0E3}" type="presOf" srcId="{04B806BC-8EC0-4ECC-ABEB-A1C5D08A8D7A}" destId="{8688EDCF-E2F8-4030-AD43-F8795629E274}" srcOrd="1" destOrd="0" presId="urn:microsoft.com/office/officeart/2008/layout/HalfCircleOrganizationChart"/>
    <dgm:cxn modelId="{C3909EC5-20E7-4078-B589-C40859FB46E8}" srcId="{654BA7B1-8B66-4E6D-884C-E36ECF4875F2}" destId="{04B806BC-8EC0-4ECC-ABEB-A1C5D08A8D7A}" srcOrd="1" destOrd="0" parTransId="{5EAE6C46-61AC-4DF6-89F6-09838189ADDC}" sibTransId="{4A0F3740-2A6E-46EB-9E31-391FA6D2F413}"/>
    <dgm:cxn modelId="{30310176-CFDF-4D2C-B956-BB8388F0170D}" type="presOf" srcId="{D15CD7A4-A8A8-4498-8B39-D83E15E3B975}" destId="{8D8E8C9C-A453-401B-B2B8-03A03B335ED5}" srcOrd="0" destOrd="0" presId="urn:microsoft.com/office/officeart/2008/layout/HalfCircleOrganizationChart"/>
    <dgm:cxn modelId="{F0F5D2C7-6519-4E76-8DA5-EDE205D3FA48}" srcId="{D67766A3-C92D-4B2B-AC5E-8AFC2B7BF8C3}" destId="{89D59B41-1486-4EA3-8D73-2A276B1368D9}" srcOrd="0" destOrd="0" parTransId="{45F273D2-4160-427B-9DE0-5D36EFEF1973}" sibTransId="{CB16DE34-4E9F-442D-BD55-6384469D671C}"/>
    <dgm:cxn modelId="{7BA9BD89-FBF5-417B-A48F-04EE21AB022A}" type="presOf" srcId="{45F273D2-4160-427B-9DE0-5D36EFEF1973}" destId="{B7A22D08-2904-4AF2-881A-48A7F3725679}" srcOrd="0" destOrd="0" presId="urn:microsoft.com/office/officeart/2008/layout/HalfCircleOrganizationChart"/>
    <dgm:cxn modelId="{3E2269D8-9742-4C92-B988-BDB158D9DAD9}" srcId="{89D59B41-1486-4EA3-8D73-2A276B1368D9}" destId="{938B3C9D-6AE3-433C-A162-0013FC791100}" srcOrd="0" destOrd="0" parTransId="{D15CD7A4-A8A8-4498-8B39-D83E15E3B975}" sibTransId="{DC16626D-CE58-4210-8ECF-9F1AF16ECCDE}"/>
    <dgm:cxn modelId="{24516A40-DD02-480E-B800-DC58175B4756}" type="presOf" srcId="{89D59B41-1486-4EA3-8D73-2A276B1368D9}" destId="{9CF8BD00-CB53-4949-B7D5-C0629E74A6D3}" srcOrd="0" destOrd="0" presId="urn:microsoft.com/office/officeart/2008/layout/HalfCircleOrganizationChart"/>
    <dgm:cxn modelId="{B3F2F1A7-525A-47C2-891C-AB1B026506FD}" type="presOf" srcId="{D67766A3-C92D-4B2B-AC5E-8AFC2B7BF8C3}" destId="{8B4C3742-CC88-4BB3-B3BD-FA7BE3D866E3}" srcOrd="1" destOrd="0" presId="urn:microsoft.com/office/officeart/2008/layout/HalfCircleOrganizationChart"/>
    <dgm:cxn modelId="{346250D3-75B2-4B1C-9891-870C1123C9B1}" type="presOf" srcId="{760F8ABC-894A-46E5-81C3-CAEC7A5E3C7D}" destId="{90A14688-849E-4F32-B5F7-5F7CFB8DFA6E}" srcOrd="0" destOrd="0" presId="urn:microsoft.com/office/officeart/2008/layout/HalfCircleOrganizationChart"/>
    <dgm:cxn modelId="{5F382896-DBA4-4082-A2EB-FA84FEE93DF4}" srcId="{89D59B41-1486-4EA3-8D73-2A276B1368D9}" destId="{655BC537-6FA1-4591-BC7D-A0EA61260990}" srcOrd="1" destOrd="0" parTransId="{760F8ABC-894A-46E5-81C3-CAEC7A5E3C7D}" sibTransId="{74F761E9-0A9E-4C7F-B1DD-D88FCF1C45A6}"/>
    <dgm:cxn modelId="{7D2727C0-DAE1-4033-B2F8-7F01A2389B9A}" type="presOf" srcId="{04B806BC-8EC0-4ECC-ABEB-A1C5D08A8D7A}" destId="{A1743D76-C53F-49D3-9C80-048C3E8A4002}" srcOrd="0" destOrd="0" presId="urn:microsoft.com/office/officeart/2008/layout/HalfCircleOrganizationChart"/>
    <dgm:cxn modelId="{E2B2E363-2554-4182-A13C-EABC71FF6D74}" type="presOf" srcId="{655BC537-6FA1-4591-BC7D-A0EA61260990}" destId="{4915274A-AD0A-4755-BC7F-DF69F29B0478}" srcOrd="1" destOrd="0" presId="urn:microsoft.com/office/officeart/2008/layout/HalfCircleOrganizationChart"/>
    <dgm:cxn modelId="{397A32F1-8466-49AA-84FC-A30A0A68BE7D}" type="presOf" srcId="{D67766A3-C92D-4B2B-AC5E-8AFC2B7BF8C3}" destId="{4DBD35F2-E3CF-4683-A08D-C38C5DAD7167}" srcOrd="0" destOrd="0" presId="urn:microsoft.com/office/officeart/2008/layout/HalfCircleOrganizationChart"/>
    <dgm:cxn modelId="{C867BA21-828C-409F-9956-95F7E7E7AADD}" type="presOf" srcId="{A02F6271-D4E4-40AF-ACC1-7BA8373D0B80}" destId="{724AE595-E5D4-4420-A900-EDDD968A8266}" srcOrd="0" destOrd="0" presId="urn:microsoft.com/office/officeart/2008/layout/HalfCircleOrganizationChart"/>
    <dgm:cxn modelId="{42DB19F0-3166-4F6B-B17A-08C43B9A697B}" type="presOf" srcId="{938B3C9D-6AE3-433C-A162-0013FC791100}" destId="{B094BE2C-EE6F-4530-A20D-1560F9B09558}" srcOrd="0" destOrd="0" presId="urn:microsoft.com/office/officeart/2008/layout/HalfCircleOrganizationChart"/>
    <dgm:cxn modelId="{B82890E0-8540-4EB3-8EDF-12C3FEE65EBA}" type="presOf" srcId="{89D59B41-1486-4EA3-8D73-2A276B1368D9}" destId="{D33A739B-5816-4FFB-93B9-122041090C5C}" srcOrd="1" destOrd="0" presId="urn:microsoft.com/office/officeart/2008/layout/HalfCircleOrganizationChart"/>
    <dgm:cxn modelId="{BCEBD686-1401-44A2-A7E5-4678B93200E2}" srcId="{A02F6271-D4E4-40AF-ACC1-7BA8373D0B80}" destId="{D67766A3-C92D-4B2B-AC5E-8AFC2B7BF8C3}" srcOrd="0" destOrd="0" parTransId="{D052F81C-FA21-49F2-BA60-AFABCD709FDF}" sibTransId="{F463807E-1C19-40D8-BB8E-18984AE656D6}"/>
    <dgm:cxn modelId="{9460FEAA-2389-4503-B7E6-3F2B026F5022}" srcId="{654BA7B1-8B66-4E6D-884C-E36ECF4875F2}" destId="{A02F6271-D4E4-40AF-ACC1-7BA8373D0B80}" srcOrd="0" destOrd="0" parTransId="{520FEC0C-5972-4CB2-A81F-8512C5E8D88F}" sibTransId="{9260C25A-89FA-45D7-AD6B-45902A929A3C}"/>
    <dgm:cxn modelId="{FDBED483-D98A-492C-B39E-017AE0E115B5}" type="presOf" srcId="{D052F81C-FA21-49F2-BA60-AFABCD709FDF}" destId="{D7455AA5-2379-4B5E-A53A-5520C48CDBD4}" srcOrd="0" destOrd="0" presId="urn:microsoft.com/office/officeart/2008/layout/HalfCircleOrganizationChart"/>
    <dgm:cxn modelId="{73CED62D-958B-4185-86F7-534572CDB7F1}" type="presOf" srcId="{654BA7B1-8B66-4E6D-884C-E36ECF4875F2}" destId="{A4DCB6CA-664F-4D24-99F3-3667D517F62A}" srcOrd="0" destOrd="0" presId="urn:microsoft.com/office/officeart/2008/layout/HalfCircleOrganizationChart"/>
    <dgm:cxn modelId="{5CB88D90-9385-482A-B6DF-59A54E631A42}" type="presOf" srcId="{655BC537-6FA1-4591-BC7D-A0EA61260990}" destId="{9A6C74E8-5EF6-477D-869D-8126C398E5D2}" srcOrd="0" destOrd="0" presId="urn:microsoft.com/office/officeart/2008/layout/HalfCircleOrganizationChart"/>
    <dgm:cxn modelId="{39C5E0C9-A127-45BD-B2B7-804C2AD2B2F4}" type="presOf" srcId="{938B3C9D-6AE3-433C-A162-0013FC791100}" destId="{CCD766B9-3E2C-465B-BED4-8077704614DC}" srcOrd="1" destOrd="0" presId="urn:microsoft.com/office/officeart/2008/layout/HalfCircleOrganizationChart"/>
    <dgm:cxn modelId="{565BF296-ED44-41FC-97C7-10F5D30B9C4B}" type="presOf" srcId="{A02F6271-D4E4-40AF-ACC1-7BA8373D0B80}" destId="{39855A2D-03A9-42B2-89F0-87264551C2A2}" srcOrd="1" destOrd="0" presId="urn:microsoft.com/office/officeart/2008/layout/HalfCircleOrganizationChart"/>
    <dgm:cxn modelId="{53924C8B-3800-4EBE-8042-1EE97446662E}" type="presParOf" srcId="{A4DCB6CA-664F-4D24-99F3-3667D517F62A}" destId="{99EB57D0-9390-4A02-8492-A182343C8428}" srcOrd="0" destOrd="0" presId="urn:microsoft.com/office/officeart/2008/layout/HalfCircleOrganizationChart"/>
    <dgm:cxn modelId="{6A904FC2-B7FF-4A67-B53E-82713F65C673}" type="presParOf" srcId="{99EB57D0-9390-4A02-8492-A182343C8428}" destId="{349E2DF7-0092-43CF-A7C1-18E669AE745A}" srcOrd="0" destOrd="0" presId="urn:microsoft.com/office/officeart/2008/layout/HalfCircleOrganizationChart"/>
    <dgm:cxn modelId="{FFC74218-D429-4242-93F0-1A0BBC312C31}" type="presParOf" srcId="{349E2DF7-0092-43CF-A7C1-18E669AE745A}" destId="{724AE595-E5D4-4420-A900-EDDD968A8266}" srcOrd="0" destOrd="0" presId="urn:microsoft.com/office/officeart/2008/layout/HalfCircleOrganizationChart"/>
    <dgm:cxn modelId="{61CCF6DC-8158-4CF0-A675-33FCFFBA7240}" type="presParOf" srcId="{349E2DF7-0092-43CF-A7C1-18E669AE745A}" destId="{1DE86D50-91D6-4C71-998E-B6AD0A279E35}" srcOrd="1" destOrd="0" presId="urn:microsoft.com/office/officeart/2008/layout/HalfCircleOrganizationChart"/>
    <dgm:cxn modelId="{C553EA49-A693-4C18-A9F9-6964B1395F5F}" type="presParOf" srcId="{349E2DF7-0092-43CF-A7C1-18E669AE745A}" destId="{C4C1285B-86A6-4759-9D3E-57C8DCFF16ED}" srcOrd="2" destOrd="0" presId="urn:microsoft.com/office/officeart/2008/layout/HalfCircleOrganizationChart"/>
    <dgm:cxn modelId="{771D8F73-CE50-486F-82F9-59721E36191A}" type="presParOf" srcId="{349E2DF7-0092-43CF-A7C1-18E669AE745A}" destId="{39855A2D-03A9-42B2-89F0-87264551C2A2}" srcOrd="3" destOrd="0" presId="urn:microsoft.com/office/officeart/2008/layout/HalfCircleOrganizationChart"/>
    <dgm:cxn modelId="{0B03D3ED-C032-416A-B0A0-CB33F5AED8A7}" type="presParOf" srcId="{99EB57D0-9390-4A02-8492-A182343C8428}" destId="{402A82E6-37D0-45A9-8200-539E8EBEE55B}" srcOrd="1" destOrd="0" presId="urn:microsoft.com/office/officeart/2008/layout/HalfCircleOrganizationChart"/>
    <dgm:cxn modelId="{A75E8854-F07D-47AE-9EA8-797083226583}" type="presParOf" srcId="{402A82E6-37D0-45A9-8200-539E8EBEE55B}" destId="{D7455AA5-2379-4B5E-A53A-5520C48CDBD4}" srcOrd="0" destOrd="0" presId="urn:microsoft.com/office/officeart/2008/layout/HalfCircleOrganizationChart"/>
    <dgm:cxn modelId="{E2FE7AF1-1DAE-4302-A9AE-E125BF625D6B}" type="presParOf" srcId="{402A82E6-37D0-45A9-8200-539E8EBEE55B}" destId="{6BADC310-A5DC-4230-9671-4D46BFC24586}" srcOrd="1" destOrd="0" presId="urn:microsoft.com/office/officeart/2008/layout/HalfCircleOrganizationChart"/>
    <dgm:cxn modelId="{00DACF31-A355-4AC6-AA9D-F3A957DB531C}" type="presParOf" srcId="{6BADC310-A5DC-4230-9671-4D46BFC24586}" destId="{D5146ADA-A94B-4E23-AD01-CE6F7B20578B}" srcOrd="0" destOrd="0" presId="urn:microsoft.com/office/officeart/2008/layout/HalfCircleOrganizationChart"/>
    <dgm:cxn modelId="{0EEDD7E6-440F-4BFE-AC13-CD02CFB0267E}" type="presParOf" srcId="{D5146ADA-A94B-4E23-AD01-CE6F7B20578B}" destId="{4DBD35F2-E3CF-4683-A08D-C38C5DAD7167}" srcOrd="0" destOrd="0" presId="urn:microsoft.com/office/officeart/2008/layout/HalfCircleOrganizationChart"/>
    <dgm:cxn modelId="{23F2212D-2CF7-47CE-B01D-B21F3DF12CF8}" type="presParOf" srcId="{D5146ADA-A94B-4E23-AD01-CE6F7B20578B}" destId="{F4E0A8EE-DBE8-43D2-A84A-65E044329D8A}" srcOrd="1" destOrd="0" presId="urn:microsoft.com/office/officeart/2008/layout/HalfCircleOrganizationChart"/>
    <dgm:cxn modelId="{AD84703E-416D-41E5-91D3-46599FF705ED}" type="presParOf" srcId="{D5146ADA-A94B-4E23-AD01-CE6F7B20578B}" destId="{002829EC-C9F2-43B6-9917-AFF49760B965}" srcOrd="2" destOrd="0" presId="urn:microsoft.com/office/officeart/2008/layout/HalfCircleOrganizationChart"/>
    <dgm:cxn modelId="{12C0C66F-014F-4B8A-B808-83FB0319E72A}" type="presParOf" srcId="{D5146ADA-A94B-4E23-AD01-CE6F7B20578B}" destId="{8B4C3742-CC88-4BB3-B3BD-FA7BE3D866E3}" srcOrd="3" destOrd="0" presId="urn:microsoft.com/office/officeart/2008/layout/HalfCircleOrganizationChart"/>
    <dgm:cxn modelId="{CD49E99B-B25E-4348-9FB4-370CEB6964ED}" type="presParOf" srcId="{6BADC310-A5DC-4230-9671-4D46BFC24586}" destId="{FA043183-61C4-4383-B5D7-CCEE62BCBE72}" srcOrd="1" destOrd="0" presId="urn:microsoft.com/office/officeart/2008/layout/HalfCircleOrganizationChart"/>
    <dgm:cxn modelId="{1810FF9A-D8C8-4B3B-8A1A-85F8F49DB3D4}" type="presParOf" srcId="{FA043183-61C4-4383-B5D7-CCEE62BCBE72}" destId="{B7A22D08-2904-4AF2-881A-48A7F3725679}" srcOrd="0" destOrd="0" presId="urn:microsoft.com/office/officeart/2008/layout/HalfCircleOrganizationChart"/>
    <dgm:cxn modelId="{7B104234-D948-4E9E-A756-EEFAEA50846F}" type="presParOf" srcId="{FA043183-61C4-4383-B5D7-CCEE62BCBE72}" destId="{429DD6E8-FE3E-4198-B6DC-7D08E4110653}" srcOrd="1" destOrd="0" presId="urn:microsoft.com/office/officeart/2008/layout/HalfCircleOrganizationChart"/>
    <dgm:cxn modelId="{B9C51778-8190-4F4C-9717-9051D46DC6FE}" type="presParOf" srcId="{429DD6E8-FE3E-4198-B6DC-7D08E4110653}" destId="{6429FC95-8796-4370-A9CA-589D2BFC0E8A}" srcOrd="0" destOrd="0" presId="urn:microsoft.com/office/officeart/2008/layout/HalfCircleOrganizationChart"/>
    <dgm:cxn modelId="{ACB63BDA-291A-4472-BD11-DD90EAED9E25}" type="presParOf" srcId="{6429FC95-8796-4370-A9CA-589D2BFC0E8A}" destId="{9CF8BD00-CB53-4949-B7D5-C0629E74A6D3}" srcOrd="0" destOrd="0" presId="urn:microsoft.com/office/officeart/2008/layout/HalfCircleOrganizationChart"/>
    <dgm:cxn modelId="{082E3622-D747-436E-8268-FFBEA5DEF5AF}" type="presParOf" srcId="{6429FC95-8796-4370-A9CA-589D2BFC0E8A}" destId="{F2FFB846-15DF-4153-8880-9776A19CF827}" srcOrd="1" destOrd="0" presId="urn:microsoft.com/office/officeart/2008/layout/HalfCircleOrganizationChart"/>
    <dgm:cxn modelId="{CEF3164A-BA10-45C9-A37B-241B349EDD74}" type="presParOf" srcId="{6429FC95-8796-4370-A9CA-589D2BFC0E8A}" destId="{CE49DB2B-8B22-4A0E-9C67-00DD5B237130}" srcOrd="2" destOrd="0" presId="urn:microsoft.com/office/officeart/2008/layout/HalfCircleOrganizationChart"/>
    <dgm:cxn modelId="{6D98C460-193B-4FF3-965A-FED9A6939A5C}" type="presParOf" srcId="{6429FC95-8796-4370-A9CA-589D2BFC0E8A}" destId="{D33A739B-5816-4FFB-93B9-122041090C5C}" srcOrd="3" destOrd="0" presId="urn:microsoft.com/office/officeart/2008/layout/HalfCircleOrganizationChart"/>
    <dgm:cxn modelId="{B2FBB0BE-A555-4141-B774-44D8C5FAAE18}" type="presParOf" srcId="{429DD6E8-FE3E-4198-B6DC-7D08E4110653}" destId="{5971C3E2-B11B-4563-973C-0F8C7180FAAB}" srcOrd="1" destOrd="0" presId="urn:microsoft.com/office/officeart/2008/layout/HalfCircleOrganizationChart"/>
    <dgm:cxn modelId="{BD4320A7-C303-43E4-91F4-B3897CA9E4CB}" type="presParOf" srcId="{429DD6E8-FE3E-4198-B6DC-7D08E4110653}" destId="{A398855C-B1EC-47CB-9EAC-924E25167DA9}" srcOrd="2" destOrd="0" presId="urn:microsoft.com/office/officeart/2008/layout/HalfCircleOrganizationChart"/>
    <dgm:cxn modelId="{C7CA8C15-83DE-42FE-9FCE-DA04BE2B99C0}" type="presParOf" srcId="{A398855C-B1EC-47CB-9EAC-924E25167DA9}" destId="{8D8E8C9C-A453-401B-B2B8-03A03B335ED5}" srcOrd="0" destOrd="0" presId="urn:microsoft.com/office/officeart/2008/layout/HalfCircleOrganizationChart"/>
    <dgm:cxn modelId="{969307E9-6373-45D9-A960-9A4A1352D66D}" type="presParOf" srcId="{A398855C-B1EC-47CB-9EAC-924E25167DA9}" destId="{A266F9C1-F0D8-4777-A397-DDB7583C0C42}" srcOrd="1" destOrd="0" presId="urn:microsoft.com/office/officeart/2008/layout/HalfCircleOrganizationChart"/>
    <dgm:cxn modelId="{5BB8AA1D-A77C-49E4-8F67-A49DBF0863F5}" type="presParOf" srcId="{A266F9C1-F0D8-4777-A397-DDB7583C0C42}" destId="{8E0259B4-50C5-463B-9286-97AD6B323019}" srcOrd="0" destOrd="0" presId="urn:microsoft.com/office/officeart/2008/layout/HalfCircleOrganizationChart"/>
    <dgm:cxn modelId="{B9A87015-20B5-4455-AA31-21EE001DF67E}" type="presParOf" srcId="{8E0259B4-50C5-463B-9286-97AD6B323019}" destId="{B094BE2C-EE6F-4530-A20D-1560F9B09558}" srcOrd="0" destOrd="0" presId="urn:microsoft.com/office/officeart/2008/layout/HalfCircleOrganizationChart"/>
    <dgm:cxn modelId="{EFEB9B6E-9812-43C9-B5EB-ED1FE872843B}" type="presParOf" srcId="{8E0259B4-50C5-463B-9286-97AD6B323019}" destId="{49D7E13A-0819-4FC6-9B00-1954FE22F4F0}" srcOrd="1" destOrd="0" presId="urn:microsoft.com/office/officeart/2008/layout/HalfCircleOrganizationChart"/>
    <dgm:cxn modelId="{62D16213-5105-4EB0-9F35-603F59B760EB}" type="presParOf" srcId="{8E0259B4-50C5-463B-9286-97AD6B323019}" destId="{F52508CF-7EEF-4757-BDF1-3D4F4CF295A0}" srcOrd="2" destOrd="0" presId="urn:microsoft.com/office/officeart/2008/layout/HalfCircleOrganizationChart"/>
    <dgm:cxn modelId="{CA4457BD-1114-4DF1-AE62-495334454CA2}" type="presParOf" srcId="{8E0259B4-50C5-463B-9286-97AD6B323019}" destId="{CCD766B9-3E2C-465B-BED4-8077704614DC}" srcOrd="3" destOrd="0" presId="urn:microsoft.com/office/officeart/2008/layout/HalfCircleOrganizationChart"/>
    <dgm:cxn modelId="{9AF17A90-5EDE-4CC1-8E47-DC38496E7302}" type="presParOf" srcId="{A266F9C1-F0D8-4777-A397-DDB7583C0C42}" destId="{0FE74FBA-5BF5-45C6-A398-8CEAFCD89CE3}" srcOrd="1" destOrd="0" presId="urn:microsoft.com/office/officeart/2008/layout/HalfCircleOrganizationChart"/>
    <dgm:cxn modelId="{69F2D869-0DBB-4C5B-A154-06C6DAA07C31}" type="presParOf" srcId="{A266F9C1-F0D8-4777-A397-DDB7583C0C42}" destId="{9D4E3598-07B2-459A-8BB4-BF56313B4DD1}" srcOrd="2" destOrd="0" presId="urn:microsoft.com/office/officeart/2008/layout/HalfCircleOrganizationChart"/>
    <dgm:cxn modelId="{ABBC8A83-93F0-454B-A4B7-89DA7B51402B}" type="presParOf" srcId="{A398855C-B1EC-47CB-9EAC-924E25167DA9}" destId="{90A14688-849E-4F32-B5F7-5F7CFB8DFA6E}" srcOrd="2" destOrd="0" presId="urn:microsoft.com/office/officeart/2008/layout/HalfCircleOrganizationChart"/>
    <dgm:cxn modelId="{8EB06588-C009-431E-B3C3-E3AC95E9597F}" type="presParOf" srcId="{A398855C-B1EC-47CB-9EAC-924E25167DA9}" destId="{83E0AC7F-08BF-4F7E-B340-D92BD4D8EA66}" srcOrd="3" destOrd="0" presId="urn:microsoft.com/office/officeart/2008/layout/HalfCircleOrganizationChart"/>
    <dgm:cxn modelId="{B8A9A50B-FCB8-4E0F-8DFB-3F001728CB45}" type="presParOf" srcId="{83E0AC7F-08BF-4F7E-B340-D92BD4D8EA66}" destId="{2C499E72-22CA-4C2A-8392-2EDA135FE1F8}" srcOrd="0" destOrd="0" presId="urn:microsoft.com/office/officeart/2008/layout/HalfCircleOrganizationChart"/>
    <dgm:cxn modelId="{B7DD127B-3DEE-4D6D-960E-628949522898}" type="presParOf" srcId="{2C499E72-22CA-4C2A-8392-2EDA135FE1F8}" destId="{9A6C74E8-5EF6-477D-869D-8126C398E5D2}" srcOrd="0" destOrd="0" presId="urn:microsoft.com/office/officeart/2008/layout/HalfCircleOrganizationChart"/>
    <dgm:cxn modelId="{BF16E3C3-9C48-4E0B-9581-16066CB49684}" type="presParOf" srcId="{2C499E72-22CA-4C2A-8392-2EDA135FE1F8}" destId="{B8CB5EC4-32D9-4A35-94E8-4B5BFCA4E522}" srcOrd="1" destOrd="0" presId="urn:microsoft.com/office/officeart/2008/layout/HalfCircleOrganizationChart"/>
    <dgm:cxn modelId="{11E3EF4B-D1D3-4C8B-A073-A037C8FAC370}" type="presParOf" srcId="{2C499E72-22CA-4C2A-8392-2EDA135FE1F8}" destId="{41B308C0-F8B0-4043-B211-3457E14454A7}" srcOrd="2" destOrd="0" presId="urn:microsoft.com/office/officeart/2008/layout/HalfCircleOrganizationChart"/>
    <dgm:cxn modelId="{00A4A5F4-B0CD-4B4A-87A8-B448FF37E32E}" type="presParOf" srcId="{2C499E72-22CA-4C2A-8392-2EDA135FE1F8}" destId="{4915274A-AD0A-4755-BC7F-DF69F29B0478}" srcOrd="3" destOrd="0" presId="urn:microsoft.com/office/officeart/2008/layout/HalfCircleOrganizationChart"/>
    <dgm:cxn modelId="{35E04747-7FCB-480C-863E-DBD95548652D}" type="presParOf" srcId="{83E0AC7F-08BF-4F7E-B340-D92BD4D8EA66}" destId="{0EBED72E-C36E-47C9-9F35-834A6270DC02}" srcOrd="1" destOrd="0" presId="urn:microsoft.com/office/officeart/2008/layout/HalfCircleOrganizationChart"/>
    <dgm:cxn modelId="{750F7833-FB9C-48D2-90AE-6DB431AB38FF}" type="presParOf" srcId="{83E0AC7F-08BF-4F7E-B340-D92BD4D8EA66}" destId="{2E248580-7FAF-420D-B082-E35A42AE83D0}" srcOrd="2" destOrd="0" presId="urn:microsoft.com/office/officeart/2008/layout/HalfCircleOrganizationChart"/>
    <dgm:cxn modelId="{86183206-B5C8-4F70-B104-D83167FA3C65}" type="presParOf" srcId="{6BADC310-A5DC-4230-9671-4D46BFC24586}" destId="{4C9170DA-A727-4A43-873D-3D51ED43DC0E}" srcOrd="2" destOrd="0" presId="urn:microsoft.com/office/officeart/2008/layout/HalfCircleOrganizationChart"/>
    <dgm:cxn modelId="{1885D49A-430E-4C3B-AA05-440C200F783E}" type="presParOf" srcId="{99EB57D0-9390-4A02-8492-A182343C8428}" destId="{D626420D-86AC-45C2-A90E-808713DBA3E2}" srcOrd="2" destOrd="0" presId="urn:microsoft.com/office/officeart/2008/layout/HalfCircleOrganizationChart"/>
    <dgm:cxn modelId="{D05C7523-8DE1-424B-9E8B-365F07C894AA}" type="presParOf" srcId="{A4DCB6CA-664F-4D24-99F3-3667D517F62A}" destId="{BC63089B-1466-4121-BCF1-147934AAF704}" srcOrd="1" destOrd="0" presId="urn:microsoft.com/office/officeart/2008/layout/HalfCircleOrganizationChart"/>
    <dgm:cxn modelId="{02454536-04F6-416D-A40A-897245AC8C44}" type="presParOf" srcId="{BC63089B-1466-4121-BCF1-147934AAF704}" destId="{A68FB1B7-B9DA-498C-BEC2-DD42D6E7FB2B}" srcOrd="0" destOrd="0" presId="urn:microsoft.com/office/officeart/2008/layout/HalfCircleOrganizationChart"/>
    <dgm:cxn modelId="{0A566DCE-8C87-4A0A-BA41-70D5A7DA6217}" type="presParOf" srcId="{A68FB1B7-B9DA-498C-BEC2-DD42D6E7FB2B}" destId="{A1743D76-C53F-49D3-9C80-048C3E8A4002}" srcOrd="0" destOrd="0" presId="urn:microsoft.com/office/officeart/2008/layout/HalfCircleOrganizationChart"/>
    <dgm:cxn modelId="{E1424296-CD60-4E16-B8F5-098EFC76831E}" type="presParOf" srcId="{A68FB1B7-B9DA-498C-BEC2-DD42D6E7FB2B}" destId="{64E74E69-8606-4966-ABA3-27B9EE2317FB}" srcOrd="1" destOrd="0" presId="urn:microsoft.com/office/officeart/2008/layout/HalfCircleOrganizationChart"/>
    <dgm:cxn modelId="{0D301607-9649-4972-9975-E655FB1C9518}" type="presParOf" srcId="{A68FB1B7-B9DA-498C-BEC2-DD42D6E7FB2B}" destId="{A4452F7D-220C-4563-8D8D-16FE0675CFA9}" srcOrd="2" destOrd="0" presId="urn:microsoft.com/office/officeart/2008/layout/HalfCircleOrganizationChart"/>
    <dgm:cxn modelId="{E31DA6CB-6D90-472E-BD5D-4A3D9CF98B0D}" type="presParOf" srcId="{A68FB1B7-B9DA-498C-BEC2-DD42D6E7FB2B}" destId="{8688EDCF-E2F8-4030-AD43-F8795629E274}" srcOrd="3" destOrd="0" presId="urn:microsoft.com/office/officeart/2008/layout/HalfCircleOrganizationChart"/>
    <dgm:cxn modelId="{4CD3BF76-10D2-4EBD-A1A2-5D07575D4E46}" type="presParOf" srcId="{BC63089B-1466-4121-BCF1-147934AAF704}" destId="{EA6C1DAE-2D04-4E08-AA0E-AB64A6DB7701}" srcOrd="1" destOrd="0" presId="urn:microsoft.com/office/officeart/2008/layout/HalfCircleOrganizationChart"/>
    <dgm:cxn modelId="{EEC467B4-F101-4B9D-98DF-334197AB9876}" type="presParOf" srcId="{BC63089B-1466-4121-BCF1-147934AAF704}" destId="{570220F3-669E-417A-9867-30E8464711FA}"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60269E"/>
        </a:solidFill>
      </dgm:spPr>
      <dgm:t>
        <a:bodyPr/>
        <a:lstStyle/>
        <a:p>
          <a:r>
            <a:rPr lang="es-MX" sz="4000" dirty="0" smtClean="0"/>
            <a:t>j)</a:t>
          </a:r>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endParaRPr lang="es-MX" sz="1800" dirty="0" smtClean="0"/>
        </a:p>
        <a:p>
          <a:r>
            <a:rPr lang="es-MX" sz="1800" dirty="0" smtClean="0"/>
            <a:t>Copia certificada de:</a:t>
          </a:r>
        </a:p>
        <a:p>
          <a:r>
            <a:rPr lang="es-MX" sz="1800" b="1" dirty="0" smtClean="0">
              <a:effectLst>
                <a:outerShdw blurRad="38100" dist="38100" dir="2700000" algn="tl">
                  <a:srgbClr val="000000">
                    <a:alpha val="43137"/>
                  </a:srgbClr>
                </a:outerShdw>
              </a:effectLst>
            </a:rPr>
            <a:t>- Declaración de principios, </a:t>
          </a:r>
        </a:p>
        <a:p>
          <a:r>
            <a:rPr lang="es-MX" sz="1800" b="1" dirty="0" smtClean="0">
              <a:effectLst>
                <a:outerShdw blurRad="38100" dist="38100" dir="2700000" algn="tl">
                  <a:srgbClr val="000000">
                    <a:alpha val="43137"/>
                  </a:srgbClr>
                </a:outerShdw>
              </a:effectLst>
            </a:rPr>
            <a:t>- Programa de acción , y </a:t>
          </a:r>
        </a:p>
        <a:p>
          <a:r>
            <a:rPr lang="es-MX" sz="1800" b="1" dirty="0" smtClean="0">
              <a:effectLst>
                <a:outerShdw blurRad="38100" dist="38100" dir="2700000" algn="tl">
                  <a:srgbClr val="000000">
                    <a:alpha val="43137"/>
                  </a:srgbClr>
                </a:outerShdw>
              </a:effectLst>
            </a:rPr>
            <a:t>- Estatutos </a:t>
          </a:r>
          <a:r>
            <a:rPr lang="es-MX" sz="1800" b="0" dirty="0" smtClean="0">
              <a:effectLst/>
            </a:rPr>
            <a:t>que normarán sus actividades</a:t>
          </a:r>
        </a:p>
        <a:p>
          <a:endParaRPr lang="es-MX" sz="1800" b="0" dirty="0">
            <a:effectLst/>
          </a:endParaRP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60269E"/>
        </a:solidFill>
      </dgm:spPr>
      <dgm:t>
        <a:bodyPr/>
        <a:lstStyle/>
        <a:p>
          <a:r>
            <a:rPr lang="es-MX" sz="4000" dirty="0" smtClean="0"/>
            <a:t>k)</a:t>
          </a:r>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dirty="0" smtClean="0"/>
            <a:t>Convocatoria a las asambleas</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60269E"/>
        </a:solidFill>
        <a:ln>
          <a:solidFill>
            <a:schemeClr val="accent1"/>
          </a:solidFill>
        </a:ln>
      </dgm:spPr>
      <dgm:t>
        <a:bodyPr/>
        <a:lstStyle/>
        <a:p>
          <a:r>
            <a:rPr lang="es-MX" sz="4000" dirty="0" smtClean="0"/>
            <a:t>l)</a:t>
          </a:r>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1" dirty="0" smtClean="0">
              <a:effectLst>
                <a:outerShdw blurRad="38100" dist="38100" dir="2700000" algn="tl">
                  <a:srgbClr val="000000">
                    <a:alpha val="43137"/>
                  </a:srgbClr>
                </a:outerShdw>
              </a:effectLst>
            </a:rPr>
            <a:t>Calendario </a:t>
          </a:r>
          <a:r>
            <a:rPr lang="es-MX" sz="1800" dirty="0" smtClean="0"/>
            <a:t>señalando fecha y hora de la asamblea a celebrarse </a:t>
          </a:r>
          <a:r>
            <a:rPr lang="es-MX" sz="1800" b="1" dirty="0" smtClean="0">
              <a:effectLst>
                <a:outerShdw blurRad="38100" dist="38100" dir="2700000" algn="tl">
                  <a:srgbClr val="000000">
                    <a:alpha val="43137"/>
                  </a:srgbClr>
                </a:outerShdw>
              </a:effectLst>
            </a:rPr>
            <a:t>(solo una Distrito o Municipio)</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3" custScaleX="123023" custScaleY="172750" custLinFactNeighborX="6028" custLinFactNeighborY="-2131">
        <dgm:presLayoutVars>
          <dgm:bulletEnabled val="1"/>
        </dgm:presLayoutVars>
      </dgm:prSet>
      <dgm:spPr/>
      <dgm:t>
        <a:bodyPr/>
        <a:lstStyle/>
        <a:p>
          <a:endParaRPr lang="es-MX"/>
        </a:p>
      </dgm:t>
    </dgm:pt>
    <dgm:pt modelId="{62F51350-86A9-4082-9632-8B5D63F8168F}" type="pres">
      <dgm:prSet presAssocID="{E3154901-9351-4E45-84CC-6010F8331240}" presName="childTextHidden" presStyleLbl="bgAccFollowNode1" presStyleIdx="0" presStyleCnt="3"/>
      <dgm:spPr/>
      <dgm:t>
        <a:bodyPr/>
        <a:lstStyle/>
        <a:p>
          <a:endParaRPr lang="es-MX"/>
        </a:p>
      </dgm:t>
    </dgm:pt>
    <dgm:pt modelId="{ACEA3484-3ED1-41BA-B40C-74A7CF6495F0}" type="pres">
      <dgm:prSet presAssocID="{E3154901-9351-4E45-84CC-6010F8331240}" presName="parentText" presStyleLbl="node1" presStyleIdx="0" presStyleCnt="3"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3" custScaleX="127302" custScaleY="172750" custLinFactNeighborX="4272">
        <dgm:presLayoutVars>
          <dgm:bulletEnabled val="1"/>
        </dgm:presLayoutVars>
      </dgm:prSet>
      <dgm:spPr/>
      <dgm:t>
        <a:bodyPr/>
        <a:lstStyle/>
        <a:p>
          <a:endParaRPr lang="es-MX"/>
        </a:p>
      </dgm:t>
    </dgm:pt>
    <dgm:pt modelId="{C9113A4F-1AF3-4656-A2DD-B98E04A2C0D9}" type="pres">
      <dgm:prSet presAssocID="{2E06D4EF-E293-41CD-8C9A-88729517DC2D}" presName="childTextHidden" presStyleLbl="bgAccFollowNode1" presStyleIdx="1" presStyleCnt="3"/>
      <dgm:spPr/>
      <dgm:t>
        <a:bodyPr/>
        <a:lstStyle/>
        <a:p>
          <a:endParaRPr lang="es-MX"/>
        </a:p>
      </dgm:t>
    </dgm:pt>
    <dgm:pt modelId="{C0BFA98B-5CE8-4477-B042-44B7949FD95A}" type="pres">
      <dgm:prSet presAssocID="{2E06D4EF-E293-41CD-8C9A-88729517DC2D}" presName="parentText" presStyleLbl="node1" presStyleIdx="1" presStyleCnt="3"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3" custScaleX="123983" custScaleY="182677" custLinFactNeighborX="572">
        <dgm:presLayoutVars>
          <dgm:bulletEnabled val="1"/>
        </dgm:presLayoutVars>
      </dgm:prSet>
      <dgm:spPr/>
      <dgm:t>
        <a:bodyPr/>
        <a:lstStyle/>
        <a:p>
          <a:endParaRPr lang="es-MX"/>
        </a:p>
      </dgm:t>
    </dgm:pt>
    <dgm:pt modelId="{B1FFA88D-7F6F-4DA6-A327-536E0955C5F6}" type="pres">
      <dgm:prSet presAssocID="{2DDCD716-3DC4-4205-919E-A4DBB4F12164}" presName="childTextHidden" presStyleLbl="bgAccFollowNode1" presStyleIdx="2" presStyleCnt="3"/>
      <dgm:spPr/>
      <dgm:t>
        <a:bodyPr/>
        <a:lstStyle/>
        <a:p>
          <a:endParaRPr lang="es-MX"/>
        </a:p>
      </dgm:t>
    </dgm:pt>
    <dgm:pt modelId="{36B334FD-06A7-4510-91DF-BF12C35A58C4}" type="pres">
      <dgm:prSet presAssocID="{2DDCD716-3DC4-4205-919E-A4DBB4F12164}" presName="parentText" presStyleLbl="node1" presStyleIdx="2" presStyleCnt="3" custLinFactNeighborX="-7678">
        <dgm:presLayoutVars>
          <dgm:chMax val="1"/>
          <dgm:bulletEnabled val="1"/>
        </dgm:presLayoutVars>
      </dgm:prSet>
      <dgm:spPr/>
      <dgm:t>
        <a:bodyPr/>
        <a:lstStyle/>
        <a:p>
          <a:endParaRPr lang="es-MX"/>
        </a:p>
      </dgm:t>
    </dgm:pt>
  </dgm:ptLst>
  <dgm:cxnLst>
    <dgm:cxn modelId="{A9EC15ED-860F-4B4C-8209-0C6E65D7128A}" type="presOf" srcId="{F2F93757-B777-45CC-B337-DE65803CF96A}" destId="{C9113A4F-1AF3-4656-A2DD-B98E04A2C0D9}" srcOrd="1" destOrd="0" presId="urn:microsoft.com/office/officeart/2005/8/layout/hProcess6"/>
    <dgm:cxn modelId="{DAA842AE-5DF6-4DAB-8143-499AB787BB44}" type="presOf" srcId="{2BF885E6-F774-49A1-807C-684ECFE5DEEE}" destId="{B1FFA88D-7F6F-4DA6-A327-536E0955C5F6}" srcOrd="1"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27D09906-A608-4453-A46C-5EC30873E3BC}" srcId="{3DDD4A22-6401-4759-95D0-821EF97E0060}" destId="{E3154901-9351-4E45-84CC-6010F8331240}" srcOrd="0" destOrd="0" parTransId="{CC863742-B893-4D70-ABBB-BC00AB973E35}" sibTransId="{6B6E7663-9645-474D-903D-3CA54BC3C3E6}"/>
    <dgm:cxn modelId="{BD401C71-2761-43FB-88C5-9D914B9ADF49}" srcId="{2E06D4EF-E293-41CD-8C9A-88729517DC2D}" destId="{F2F93757-B777-45CC-B337-DE65803CF96A}" srcOrd="0" destOrd="0" parTransId="{E0E07710-74CA-4B9A-91C8-75AFE7023B4C}" sibTransId="{BDAC7ECC-E218-44D7-AD01-0AA5B8EA4A4E}"/>
    <dgm:cxn modelId="{C71F6987-BF4A-421C-9C3C-3DD101C8510B}" type="presOf" srcId="{2BF885E6-F774-49A1-807C-684ECFE5DEEE}" destId="{38E496B7-FF54-49C4-8780-59BF33C66863}" srcOrd="0" destOrd="0" presId="urn:microsoft.com/office/officeart/2005/8/layout/hProcess6"/>
    <dgm:cxn modelId="{B357FC2F-F0E2-4851-B189-AEA404C7E1E2}" srcId="{2DDCD716-3DC4-4205-919E-A4DBB4F12164}" destId="{2BF885E6-F774-49A1-807C-684ECFE5DEEE}" srcOrd="0" destOrd="0" parTransId="{0089BD96-F54E-4206-B777-FAA255689D60}" sibTransId="{2BC496B5-15EF-455E-BE88-3FF0DD5C4725}"/>
    <dgm:cxn modelId="{EECD398D-8454-47B3-8F64-7B78703B7116}" srcId="{3DDD4A22-6401-4759-95D0-821EF97E0060}" destId="{2DDCD716-3DC4-4205-919E-A4DBB4F12164}" srcOrd="2" destOrd="0" parTransId="{714DD18F-6554-47B8-9EC0-97E9FDE8C577}" sibTransId="{DF4E335D-3F03-4AEA-BCA3-98FD0CE7DB79}"/>
    <dgm:cxn modelId="{D2046FBC-B0B8-49AF-A090-579348B7C1A0}" type="presOf" srcId="{2E06D4EF-E293-41CD-8C9A-88729517DC2D}" destId="{C0BFA98B-5CE8-4477-B042-44B7949FD95A}" srcOrd="0"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C99AC3F5-E9BA-4AB9-9167-F098409A9B88}" type="presOf" srcId="{E3154901-9351-4E45-84CC-6010F8331240}" destId="{ACEA3484-3ED1-41BA-B40C-74A7CF6495F0}" srcOrd="0" destOrd="0" presId="urn:microsoft.com/office/officeart/2005/8/layout/hProcess6"/>
    <dgm:cxn modelId="{1CBAD032-D91C-4742-8391-634A1E5D5636}" type="presOf" srcId="{08C88399-C0CA-4980-9304-16E99DD618B1}" destId="{62F51350-86A9-4082-9632-8B5D63F8168F}" srcOrd="1" destOrd="0" presId="urn:microsoft.com/office/officeart/2005/8/layout/hProcess6"/>
    <dgm:cxn modelId="{61CE6B69-3B70-45BB-A87A-043B6EE1D42A}" type="presOf" srcId="{3DDD4A22-6401-4759-95D0-821EF97E0060}" destId="{60AFA5BC-2708-4717-9127-1CFFBBA8C244}" srcOrd="0" destOrd="0" presId="urn:microsoft.com/office/officeart/2005/8/layout/hProcess6"/>
    <dgm:cxn modelId="{5365B55C-410A-41EE-AB25-AA30DB30140C}" type="presOf" srcId="{F2F93757-B777-45CC-B337-DE65803CF96A}" destId="{E81579DE-DD74-4CB0-AD99-BF6427E70BCC}" srcOrd="0" destOrd="0" presId="urn:microsoft.com/office/officeart/2005/8/layout/hProcess6"/>
    <dgm:cxn modelId="{7FA96896-F65F-4737-AD7E-BA1DC48D881C}" type="presOf" srcId="{08C88399-C0CA-4980-9304-16E99DD618B1}" destId="{2C2D8DFF-6DA4-4DDC-8182-DE3ECAC0C79C}" srcOrd="0" destOrd="0" presId="urn:microsoft.com/office/officeart/2005/8/layout/hProcess6"/>
    <dgm:cxn modelId="{3026A526-1D4C-4B7E-9327-A8230BA57D2F}" type="presOf" srcId="{2DDCD716-3DC4-4205-919E-A4DBB4F12164}" destId="{36B334FD-06A7-4510-91DF-BF12C35A58C4}" srcOrd="0" destOrd="0" presId="urn:microsoft.com/office/officeart/2005/8/layout/hProcess6"/>
    <dgm:cxn modelId="{E962C5C5-DCBE-407D-BDC0-A765C261FB68}" type="presParOf" srcId="{60AFA5BC-2708-4717-9127-1CFFBBA8C244}" destId="{11A66DA1-3D9F-40FD-AB1A-BAC47B25B83E}" srcOrd="0" destOrd="0" presId="urn:microsoft.com/office/officeart/2005/8/layout/hProcess6"/>
    <dgm:cxn modelId="{6945F832-DEB6-4AC1-B0B2-0C577EB9ECC5}" type="presParOf" srcId="{11A66DA1-3D9F-40FD-AB1A-BAC47B25B83E}" destId="{58A2F153-A1CE-403B-AE2C-40E1AAF635C7}" srcOrd="0" destOrd="0" presId="urn:microsoft.com/office/officeart/2005/8/layout/hProcess6"/>
    <dgm:cxn modelId="{C6FC69AB-E7F7-44BA-A3BA-942333B8A43E}" type="presParOf" srcId="{11A66DA1-3D9F-40FD-AB1A-BAC47B25B83E}" destId="{2C2D8DFF-6DA4-4DDC-8182-DE3ECAC0C79C}" srcOrd="1" destOrd="0" presId="urn:microsoft.com/office/officeart/2005/8/layout/hProcess6"/>
    <dgm:cxn modelId="{5066A734-E619-4C7A-BFF1-EF5A55FC7F5D}" type="presParOf" srcId="{11A66DA1-3D9F-40FD-AB1A-BAC47B25B83E}" destId="{62F51350-86A9-4082-9632-8B5D63F8168F}" srcOrd="2" destOrd="0" presId="urn:microsoft.com/office/officeart/2005/8/layout/hProcess6"/>
    <dgm:cxn modelId="{85DDB155-F6FF-4B62-B601-B100A27C22FB}" type="presParOf" srcId="{11A66DA1-3D9F-40FD-AB1A-BAC47B25B83E}" destId="{ACEA3484-3ED1-41BA-B40C-74A7CF6495F0}" srcOrd="3" destOrd="0" presId="urn:microsoft.com/office/officeart/2005/8/layout/hProcess6"/>
    <dgm:cxn modelId="{BEBA3DF3-655B-4158-B881-8D91060923BC}" type="presParOf" srcId="{60AFA5BC-2708-4717-9127-1CFFBBA8C244}" destId="{E58B91B3-AFB8-4285-AB96-2217DC1E39CC}" srcOrd="1" destOrd="0" presId="urn:microsoft.com/office/officeart/2005/8/layout/hProcess6"/>
    <dgm:cxn modelId="{95FAD5EA-719C-42CF-A31F-BF4F9E7A96AC}" type="presParOf" srcId="{60AFA5BC-2708-4717-9127-1CFFBBA8C244}" destId="{69EB5DDC-6E3F-4B66-9D13-3BA786A474C4}" srcOrd="2" destOrd="0" presId="urn:microsoft.com/office/officeart/2005/8/layout/hProcess6"/>
    <dgm:cxn modelId="{CB0A7E82-C2F5-4D5C-AD87-6DA18779667D}" type="presParOf" srcId="{69EB5DDC-6E3F-4B66-9D13-3BA786A474C4}" destId="{BDE7F417-083D-433A-BCCB-E6AD75061E58}" srcOrd="0" destOrd="0" presId="urn:microsoft.com/office/officeart/2005/8/layout/hProcess6"/>
    <dgm:cxn modelId="{E1C00E76-4B32-4091-BB5E-1D98475F4773}" type="presParOf" srcId="{69EB5DDC-6E3F-4B66-9D13-3BA786A474C4}" destId="{E81579DE-DD74-4CB0-AD99-BF6427E70BCC}" srcOrd="1" destOrd="0" presId="urn:microsoft.com/office/officeart/2005/8/layout/hProcess6"/>
    <dgm:cxn modelId="{020F253F-BB0A-4117-876D-840AEF454882}" type="presParOf" srcId="{69EB5DDC-6E3F-4B66-9D13-3BA786A474C4}" destId="{C9113A4F-1AF3-4656-A2DD-B98E04A2C0D9}" srcOrd="2" destOrd="0" presId="urn:microsoft.com/office/officeart/2005/8/layout/hProcess6"/>
    <dgm:cxn modelId="{2FDFF9A9-C582-4430-A6A3-EFEB8116B613}" type="presParOf" srcId="{69EB5DDC-6E3F-4B66-9D13-3BA786A474C4}" destId="{C0BFA98B-5CE8-4477-B042-44B7949FD95A}" srcOrd="3" destOrd="0" presId="urn:microsoft.com/office/officeart/2005/8/layout/hProcess6"/>
    <dgm:cxn modelId="{79179498-BC84-4A1C-B4F7-93FA0E8B3C9F}" type="presParOf" srcId="{60AFA5BC-2708-4717-9127-1CFFBBA8C244}" destId="{86DA4756-E9D1-4669-A75C-F21F3C3250E9}" srcOrd="3" destOrd="0" presId="urn:microsoft.com/office/officeart/2005/8/layout/hProcess6"/>
    <dgm:cxn modelId="{721CD58C-8AE9-494D-986A-A6A2B25C7E85}" type="presParOf" srcId="{60AFA5BC-2708-4717-9127-1CFFBBA8C244}" destId="{F0EC63EE-CA74-40F4-A2EC-8B0927F34586}" srcOrd="4" destOrd="0" presId="urn:microsoft.com/office/officeart/2005/8/layout/hProcess6"/>
    <dgm:cxn modelId="{25642966-8ACE-4B6B-9E79-65AB89FF02A9}" type="presParOf" srcId="{F0EC63EE-CA74-40F4-A2EC-8B0927F34586}" destId="{7B1266AC-0713-4036-AA06-74BD61C2F740}" srcOrd="0" destOrd="0" presId="urn:microsoft.com/office/officeart/2005/8/layout/hProcess6"/>
    <dgm:cxn modelId="{562AF9AB-5D10-49C3-97C9-EA85891978AF}" type="presParOf" srcId="{F0EC63EE-CA74-40F4-A2EC-8B0927F34586}" destId="{38E496B7-FF54-49C4-8780-59BF33C66863}" srcOrd="1" destOrd="0" presId="urn:microsoft.com/office/officeart/2005/8/layout/hProcess6"/>
    <dgm:cxn modelId="{336A8F5F-94F5-4071-9EA5-AA65056656BA}" type="presParOf" srcId="{F0EC63EE-CA74-40F4-A2EC-8B0927F34586}" destId="{B1FFA88D-7F6F-4DA6-A327-536E0955C5F6}" srcOrd="2" destOrd="0" presId="urn:microsoft.com/office/officeart/2005/8/layout/hProcess6"/>
    <dgm:cxn modelId="{908EDC78-BBAE-4564-A842-36AB414FAB23}" type="presParOf" srcId="{F0EC63EE-CA74-40F4-A2EC-8B0927F34586}" destId="{36B334FD-06A7-4510-91DF-BF12C35A58C4}"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DDD4A22-6401-4759-95D0-821EF97E0060}"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s-MX"/>
        </a:p>
      </dgm:t>
    </dgm:pt>
    <dgm:pt modelId="{E3154901-9351-4E45-84CC-6010F8331240}">
      <dgm:prSet phldrT="[Texto]" custT="1"/>
      <dgm:spPr>
        <a:solidFill>
          <a:srgbClr val="D42B84"/>
        </a:solidFill>
      </dgm:spPr>
      <dgm:t>
        <a:bodyPr/>
        <a:lstStyle/>
        <a:p>
          <a:r>
            <a:rPr lang="es-MX" sz="4000" dirty="0" smtClean="0"/>
            <a:t>1</a:t>
          </a:r>
          <a:endParaRPr lang="es-MX" sz="4000" dirty="0"/>
        </a:p>
      </dgm:t>
    </dgm:pt>
    <dgm:pt modelId="{CC863742-B893-4D70-ABBB-BC00AB973E35}" type="parTrans" cxnId="{27D09906-A608-4453-A46C-5EC30873E3BC}">
      <dgm:prSet/>
      <dgm:spPr/>
      <dgm:t>
        <a:bodyPr/>
        <a:lstStyle/>
        <a:p>
          <a:endParaRPr lang="es-MX"/>
        </a:p>
      </dgm:t>
    </dgm:pt>
    <dgm:pt modelId="{6B6E7663-9645-474D-903D-3CA54BC3C3E6}" type="sibTrans" cxnId="{27D09906-A608-4453-A46C-5EC30873E3BC}">
      <dgm:prSet/>
      <dgm:spPr/>
      <dgm:t>
        <a:bodyPr/>
        <a:lstStyle/>
        <a:p>
          <a:endParaRPr lang="es-MX"/>
        </a:p>
      </dgm:t>
    </dgm:pt>
    <dgm:pt modelId="{08C88399-C0CA-4980-9304-16E99DD618B1}">
      <dgm:prSet phldrT="[Texto]" custT="1"/>
      <dgm:spPr/>
      <dgm:t>
        <a:bodyPr/>
        <a:lstStyle/>
        <a:p>
          <a:r>
            <a:rPr lang="es-MX" sz="1800" dirty="0" smtClean="0"/>
            <a:t>Copia certificada del </a:t>
          </a:r>
          <a:r>
            <a:rPr lang="es-MX" sz="1800" b="1" dirty="0" smtClean="0">
              <a:effectLst>
                <a:outerShdw blurRad="38100" dist="38100" dir="2700000" algn="tl">
                  <a:srgbClr val="000000">
                    <a:alpha val="43137"/>
                  </a:srgbClr>
                </a:outerShdw>
              </a:effectLst>
            </a:rPr>
            <a:t>acta constitutiva</a:t>
          </a:r>
          <a:r>
            <a:rPr lang="es-MX" sz="1800" dirty="0" smtClean="0"/>
            <a:t>*</a:t>
          </a:r>
        </a:p>
      </dgm:t>
    </dgm:pt>
    <dgm:pt modelId="{7A11F275-4883-4C4F-A789-FDF256783FEE}" type="parTrans" cxnId="{C248999A-A16F-491D-A80C-B5431623B3B7}">
      <dgm:prSet/>
      <dgm:spPr/>
      <dgm:t>
        <a:bodyPr/>
        <a:lstStyle/>
        <a:p>
          <a:endParaRPr lang="es-MX"/>
        </a:p>
      </dgm:t>
    </dgm:pt>
    <dgm:pt modelId="{5069D559-B92D-4800-8C3A-51D17D06E3AA}" type="sibTrans" cxnId="{C248999A-A16F-491D-A80C-B5431623B3B7}">
      <dgm:prSet/>
      <dgm:spPr/>
      <dgm:t>
        <a:bodyPr/>
        <a:lstStyle/>
        <a:p>
          <a:endParaRPr lang="es-MX"/>
        </a:p>
      </dgm:t>
    </dgm:pt>
    <dgm:pt modelId="{2E06D4EF-E293-41CD-8C9A-88729517DC2D}">
      <dgm:prSet phldrT="[Texto]" custT="1"/>
      <dgm:spPr>
        <a:solidFill>
          <a:srgbClr val="D42B84"/>
        </a:solidFill>
      </dgm:spPr>
      <dgm:t>
        <a:bodyPr/>
        <a:lstStyle/>
        <a:p>
          <a:r>
            <a:rPr lang="es-MX" sz="4000" dirty="0" smtClean="0"/>
            <a:t>2</a:t>
          </a:r>
          <a:endParaRPr lang="es-MX" sz="4000" dirty="0"/>
        </a:p>
      </dgm:t>
    </dgm:pt>
    <dgm:pt modelId="{98EFEF03-9972-45DC-977A-1F03F0CCBF26}" type="parTrans" cxnId="{7DBA4E85-F9FA-4FEA-AC2D-F6ABFCA5A2E8}">
      <dgm:prSet/>
      <dgm:spPr/>
      <dgm:t>
        <a:bodyPr/>
        <a:lstStyle/>
        <a:p>
          <a:endParaRPr lang="es-MX"/>
        </a:p>
      </dgm:t>
    </dgm:pt>
    <dgm:pt modelId="{D95617D7-1456-45B5-89BE-D3A760C5CD43}" type="sibTrans" cxnId="{7DBA4E85-F9FA-4FEA-AC2D-F6ABFCA5A2E8}">
      <dgm:prSet/>
      <dgm:spPr/>
      <dgm:t>
        <a:bodyPr/>
        <a:lstStyle/>
        <a:p>
          <a:endParaRPr lang="es-MX"/>
        </a:p>
      </dgm:t>
    </dgm:pt>
    <dgm:pt modelId="{F2F93757-B777-45CC-B337-DE65803CF96A}">
      <dgm:prSet phldrT="[Texto]" custT="1"/>
      <dgm:spPr/>
      <dgm:t>
        <a:bodyPr/>
        <a:lstStyle/>
        <a:p>
          <a:r>
            <a:rPr lang="es-MX" sz="1800" b="1" dirty="0" smtClean="0">
              <a:effectLst>
                <a:outerShdw blurRad="38100" dist="38100" dir="2700000" algn="tl">
                  <a:srgbClr val="000000">
                    <a:alpha val="43137"/>
                  </a:srgbClr>
                </a:outerShdw>
              </a:effectLst>
            </a:rPr>
            <a:t>RFC</a:t>
          </a:r>
          <a:r>
            <a:rPr lang="es-MX" sz="1800" dirty="0" smtClean="0"/>
            <a:t> a nombre de la Asociación Civil</a:t>
          </a:r>
          <a:endParaRPr lang="es-MX" sz="1800" dirty="0"/>
        </a:p>
      </dgm:t>
    </dgm:pt>
    <dgm:pt modelId="{E0E07710-74CA-4B9A-91C8-75AFE7023B4C}" type="parTrans" cxnId="{BD401C71-2761-43FB-88C5-9D914B9ADF49}">
      <dgm:prSet/>
      <dgm:spPr/>
      <dgm:t>
        <a:bodyPr/>
        <a:lstStyle/>
        <a:p>
          <a:endParaRPr lang="es-MX"/>
        </a:p>
      </dgm:t>
    </dgm:pt>
    <dgm:pt modelId="{BDAC7ECC-E218-44D7-AD01-0AA5B8EA4A4E}" type="sibTrans" cxnId="{BD401C71-2761-43FB-88C5-9D914B9ADF49}">
      <dgm:prSet/>
      <dgm:spPr/>
      <dgm:t>
        <a:bodyPr/>
        <a:lstStyle/>
        <a:p>
          <a:endParaRPr lang="es-MX"/>
        </a:p>
      </dgm:t>
    </dgm:pt>
    <dgm:pt modelId="{2DDCD716-3DC4-4205-919E-A4DBB4F12164}">
      <dgm:prSet phldrT="[Texto]" custT="1"/>
      <dgm:spPr>
        <a:solidFill>
          <a:srgbClr val="D42B84"/>
        </a:solidFill>
        <a:ln>
          <a:solidFill>
            <a:schemeClr val="accent1"/>
          </a:solidFill>
        </a:ln>
      </dgm:spPr>
      <dgm:t>
        <a:bodyPr/>
        <a:lstStyle/>
        <a:p>
          <a:r>
            <a:rPr lang="es-MX" sz="4000" dirty="0" smtClean="0"/>
            <a:t>3</a:t>
          </a:r>
          <a:endParaRPr lang="es-MX" sz="4000" dirty="0"/>
        </a:p>
      </dgm:t>
    </dgm:pt>
    <dgm:pt modelId="{714DD18F-6554-47B8-9EC0-97E9FDE8C577}" type="parTrans" cxnId="{EECD398D-8454-47B3-8F64-7B78703B7116}">
      <dgm:prSet/>
      <dgm:spPr/>
      <dgm:t>
        <a:bodyPr/>
        <a:lstStyle/>
        <a:p>
          <a:endParaRPr lang="es-MX"/>
        </a:p>
      </dgm:t>
    </dgm:pt>
    <dgm:pt modelId="{DF4E335D-3F03-4AEA-BCA3-98FD0CE7DB79}" type="sibTrans" cxnId="{EECD398D-8454-47B3-8F64-7B78703B7116}">
      <dgm:prSet/>
      <dgm:spPr/>
      <dgm:t>
        <a:bodyPr/>
        <a:lstStyle/>
        <a:p>
          <a:endParaRPr lang="es-MX"/>
        </a:p>
      </dgm:t>
    </dgm:pt>
    <dgm:pt modelId="{2BF885E6-F774-49A1-807C-684ECFE5DEEE}">
      <dgm:prSet phldrT="[Texto]" custT="1"/>
      <dgm:spPr/>
      <dgm:t>
        <a:bodyPr/>
        <a:lstStyle/>
        <a:p>
          <a:r>
            <a:rPr lang="es-MX" sz="1800" b="1" dirty="0" smtClean="0">
              <a:effectLst>
                <a:outerShdw blurRad="38100" dist="38100" dir="2700000" algn="tl">
                  <a:srgbClr val="000000">
                    <a:alpha val="43137"/>
                  </a:srgbClr>
                </a:outerShdw>
              </a:effectLst>
            </a:rPr>
            <a:t>Emblema</a:t>
          </a:r>
          <a:endParaRPr lang="es-MX" sz="1800" b="1" dirty="0">
            <a:effectLst>
              <a:outerShdw blurRad="38100" dist="38100" dir="2700000" algn="tl">
                <a:srgbClr val="000000">
                  <a:alpha val="43137"/>
                </a:srgbClr>
              </a:outerShdw>
            </a:effectLst>
          </a:endParaRPr>
        </a:p>
      </dgm:t>
    </dgm:pt>
    <dgm:pt modelId="{0089BD96-F54E-4206-B777-FAA255689D60}" type="parTrans" cxnId="{B357FC2F-F0E2-4851-B189-AEA404C7E1E2}">
      <dgm:prSet/>
      <dgm:spPr/>
      <dgm:t>
        <a:bodyPr/>
        <a:lstStyle/>
        <a:p>
          <a:endParaRPr lang="es-MX"/>
        </a:p>
      </dgm:t>
    </dgm:pt>
    <dgm:pt modelId="{2BC496B5-15EF-455E-BE88-3FF0DD5C4725}" type="sibTrans" cxnId="{B357FC2F-F0E2-4851-B189-AEA404C7E1E2}">
      <dgm:prSet/>
      <dgm:spPr/>
      <dgm:t>
        <a:bodyPr/>
        <a:lstStyle/>
        <a:p>
          <a:endParaRPr lang="es-MX"/>
        </a:p>
      </dgm:t>
    </dgm:pt>
    <dgm:pt modelId="{185EA23B-8623-4C3F-BEA5-99C1EFF6C837}">
      <dgm:prSet phldrT="[Texto]" custT="1"/>
      <dgm:spPr>
        <a:solidFill>
          <a:srgbClr val="D42B84"/>
        </a:solidFill>
        <a:ln>
          <a:solidFill>
            <a:schemeClr val="accent1"/>
          </a:solidFill>
        </a:ln>
      </dgm:spPr>
      <dgm:t>
        <a:bodyPr/>
        <a:lstStyle/>
        <a:p>
          <a:r>
            <a:rPr lang="es-MX" sz="4000" dirty="0" smtClean="0"/>
            <a:t>4</a:t>
          </a:r>
          <a:endParaRPr lang="es-MX" sz="4000" dirty="0"/>
        </a:p>
      </dgm:t>
    </dgm:pt>
    <dgm:pt modelId="{0DB22CCB-BE76-47AB-A018-15568EF6C2B5}" type="parTrans" cxnId="{E61D7ECC-7AFC-435B-85B0-EAF6E7F35F7A}">
      <dgm:prSet/>
      <dgm:spPr/>
      <dgm:t>
        <a:bodyPr/>
        <a:lstStyle/>
        <a:p>
          <a:endParaRPr lang="es-MX"/>
        </a:p>
      </dgm:t>
    </dgm:pt>
    <dgm:pt modelId="{B9B59444-5CA7-4EDA-A41B-D0DE17F37A8D}" type="sibTrans" cxnId="{E61D7ECC-7AFC-435B-85B0-EAF6E7F35F7A}">
      <dgm:prSet/>
      <dgm:spPr/>
      <dgm:t>
        <a:bodyPr/>
        <a:lstStyle/>
        <a:p>
          <a:endParaRPr lang="es-MX"/>
        </a:p>
      </dgm:t>
    </dgm:pt>
    <dgm:pt modelId="{90558EE8-AE2E-4BD0-95DC-9F514EED743A}">
      <dgm:prSet phldrT="[Texto]" custT="1"/>
      <dgm:spPr/>
      <dgm:t>
        <a:bodyPr/>
        <a:lstStyle/>
        <a:p>
          <a:r>
            <a:rPr lang="es-MX" sz="1800" b="1" dirty="0" smtClean="0">
              <a:effectLst>
                <a:outerShdw blurRad="38100" dist="38100" dir="2700000" algn="tl">
                  <a:srgbClr val="000000">
                    <a:alpha val="43137"/>
                  </a:srgbClr>
                </a:outerShdw>
              </a:effectLst>
            </a:rPr>
            <a:t>Cuenta     bancaria </a:t>
          </a:r>
          <a:r>
            <a:rPr lang="es-MX" sz="1800" dirty="0" smtClean="0"/>
            <a:t>mancomunada a nombre de la Asociación Civil</a:t>
          </a:r>
          <a:endParaRPr lang="es-MX" sz="1800" dirty="0"/>
        </a:p>
      </dgm:t>
    </dgm:pt>
    <dgm:pt modelId="{E908F7BA-FBFC-4BBD-84CB-9859DBDC1729}" type="parTrans" cxnId="{04CFCF00-0066-46CC-A653-69E6EEF85A0A}">
      <dgm:prSet/>
      <dgm:spPr/>
      <dgm:t>
        <a:bodyPr/>
        <a:lstStyle/>
        <a:p>
          <a:endParaRPr lang="es-MX"/>
        </a:p>
      </dgm:t>
    </dgm:pt>
    <dgm:pt modelId="{E3D7AA55-B145-4B3A-8BFF-9FC4AC5F5A65}" type="sibTrans" cxnId="{04CFCF00-0066-46CC-A653-69E6EEF85A0A}">
      <dgm:prSet/>
      <dgm:spPr/>
      <dgm:t>
        <a:bodyPr/>
        <a:lstStyle/>
        <a:p>
          <a:endParaRPr lang="es-MX"/>
        </a:p>
      </dgm:t>
    </dgm:pt>
    <dgm:pt modelId="{60AFA5BC-2708-4717-9127-1CFFBBA8C244}" type="pres">
      <dgm:prSet presAssocID="{3DDD4A22-6401-4759-95D0-821EF97E0060}" presName="theList" presStyleCnt="0">
        <dgm:presLayoutVars>
          <dgm:dir/>
          <dgm:animLvl val="lvl"/>
          <dgm:resizeHandles val="exact"/>
        </dgm:presLayoutVars>
      </dgm:prSet>
      <dgm:spPr/>
      <dgm:t>
        <a:bodyPr/>
        <a:lstStyle/>
        <a:p>
          <a:endParaRPr lang="es-MX"/>
        </a:p>
      </dgm:t>
    </dgm:pt>
    <dgm:pt modelId="{11A66DA1-3D9F-40FD-AB1A-BAC47B25B83E}" type="pres">
      <dgm:prSet presAssocID="{E3154901-9351-4E45-84CC-6010F8331240}" presName="compNode" presStyleCnt="0"/>
      <dgm:spPr/>
    </dgm:pt>
    <dgm:pt modelId="{58A2F153-A1CE-403B-AE2C-40E1AAF635C7}" type="pres">
      <dgm:prSet presAssocID="{E3154901-9351-4E45-84CC-6010F8331240}" presName="noGeometry" presStyleCnt="0"/>
      <dgm:spPr/>
    </dgm:pt>
    <dgm:pt modelId="{2C2D8DFF-6DA4-4DDC-8182-DE3ECAC0C79C}" type="pres">
      <dgm:prSet presAssocID="{E3154901-9351-4E45-84CC-6010F8331240}" presName="childTextVisible" presStyleLbl="bgAccFollowNode1" presStyleIdx="0" presStyleCnt="4" custScaleX="123023" custScaleY="172750" custLinFactNeighborX="6028" custLinFactNeighborY="-2131">
        <dgm:presLayoutVars>
          <dgm:bulletEnabled val="1"/>
        </dgm:presLayoutVars>
      </dgm:prSet>
      <dgm:spPr>
        <a:prstGeom prst="teardrop">
          <a:avLst/>
        </a:prstGeom>
      </dgm:spPr>
      <dgm:t>
        <a:bodyPr/>
        <a:lstStyle/>
        <a:p>
          <a:endParaRPr lang="es-MX"/>
        </a:p>
      </dgm:t>
    </dgm:pt>
    <dgm:pt modelId="{62F51350-86A9-4082-9632-8B5D63F8168F}" type="pres">
      <dgm:prSet presAssocID="{E3154901-9351-4E45-84CC-6010F8331240}" presName="childTextHidden" presStyleLbl="bgAccFollowNode1" presStyleIdx="0" presStyleCnt="4"/>
      <dgm:spPr/>
      <dgm:t>
        <a:bodyPr/>
        <a:lstStyle/>
        <a:p>
          <a:endParaRPr lang="es-MX"/>
        </a:p>
      </dgm:t>
    </dgm:pt>
    <dgm:pt modelId="{ACEA3484-3ED1-41BA-B40C-74A7CF6495F0}" type="pres">
      <dgm:prSet presAssocID="{E3154901-9351-4E45-84CC-6010F8331240}" presName="parentText" presStyleLbl="node1" presStyleIdx="0" presStyleCnt="4" custLinFactNeighborX="2930" custLinFactNeighborY="-9677">
        <dgm:presLayoutVars>
          <dgm:chMax val="1"/>
          <dgm:bulletEnabled val="1"/>
        </dgm:presLayoutVars>
      </dgm:prSet>
      <dgm:spPr/>
      <dgm:t>
        <a:bodyPr/>
        <a:lstStyle/>
        <a:p>
          <a:endParaRPr lang="es-MX"/>
        </a:p>
      </dgm:t>
    </dgm:pt>
    <dgm:pt modelId="{E58B91B3-AFB8-4285-AB96-2217DC1E39CC}" type="pres">
      <dgm:prSet presAssocID="{E3154901-9351-4E45-84CC-6010F8331240}" presName="aSpace" presStyleCnt="0"/>
      <dgm:spPr/>
    </dgm:pt>
    <dgm:pt modelId="{69EB5DDC-6E3F-4B66-9D13-3BA786A474C4}" type="pres">
      <dgm:prSet presAssocID="{2E06D4EF-E293-41CD-8C9A-88729517DC2D}" presName="compNode" presStyleCnt="0"/>
      <dgm:spPr/>
    </dgm:pt>
    <dgm:pt modelId="{BDE7F417-083D-433A-BCCB-E6AD75061E58}" type="pres">
      <dgm:prSet presAssocID="{2E06D4EF-E293-41CD-8C9A-88729517DC2D}" presName="noGeometry" presStyleCnt="0"/>
      <dgm:spPr/>
    </dgm:pt>
    <dgm:pt modelId="{E81579DE-DD74-4CB0-AD99-BF6427E70BCC}" type="pres">
      <dgm:prSet presAssocID="{2E06D4EF-E293-41CD-8C9A-88729517DC2D}" presName="childTextVisible" presStyleLbl="bgAccFollowNode1" presStyleIdx="1" presStyleCnt="4" custScaleX="133382" custScaleY="172750" custLinFactNeighborX="4272">
        <dgm:presLayoutVars>
          <dgm:bulletEnabled val="1"/>
        </dgm:presLayoutVars>
      </dgm:prSet>
      <dgm:spPr>
        <a:prstGeom prst="teardrop">
          <a:avLst/>
        </a:prstGeom>
      </dgm:spPr>
      <dgm:t>
        <a:bodyPr/>
        <a:lstStyle/>
        <a:p>
          <a:endParaRPr lang="es-MX"/>
        </a:p>
      </dgm:t>
    </dgm:pt>
    <dgm:pt modelId="{C9113A4F-1AF3-4656-A2DD-B98E04A2C0D9}" type="pres">
      <dgm:prSet presAssocID="{2E06D4EF-E293-41CD-8C9A-88729517DC2D}" presName="childTextHidden" presStyleLbl="bgAccFollowNode1" presStyleIdx="1" presStyleCnt="4"/>
      <dgm:spPr/>
      <dgm:t>
        <a:bodyPr/>
        <a:lstStyle/>
        <a:p>
          <a:endParaRPr lang="es-MX"/>
        </a:p>
      </dgm:t>
    </dgm:pt>
    <dgm:pt modelId="{C0BFA98B-5CE8-4477-B042-44B7949FD95A}" type="pres">
      <dgm:prSet presAssocID="{2E06D4EF-E293-41CD-8C9A-88729517DC2D}" presName="parentText" presStyleLbl="node1" presStyleIdx="1" presStyleCnt="4" custLinFactNeighborX="-8855">
        <dgm:presLayoutVars>
          <dgm:chMax val="1"/>
          <dgm:bulletEnabled val="1"/>
        </dgm:presLayoutVars>
      </dgm:prSet>
      <dgm:spPr/>
      <dgm:t>
        <a:bodyPr/>
        <a:lstStyle/>
        <a:p>
          <a:endParaRPr lang="es-MX"/>
        </a:p>
      </dgm:t>
    </dgm:pt>
    <dgm:pt modelId="{86DA4756-E9D1-4669-A75C-F21F3C3250E9}" type="pres">
      <dgm:prSet presAssocID="{2E06D4EF-E293-41CD-8C9A-88729517DC2D}" presName="aSpace" presStyleCnt="0"/>
      <dgm:spPr/>
    </dgm:pt>
    <dgm:pt modelId="{F0EC63EE-CA74-40F4-A2EC-8B0927F34586}" type="pres">
      <dgm:prSet presAssocID="{2DDCD716-3DC4-4205-919E-A4DBB4F12164}" presName="compNode" presStyleCnt="0"/>
      <dgm:spPr/>
    </dgm:pt>
    <dgm:pt modelId="{7B1266AC-0713-4036-AA06-74BD61C2F740}" type="pres">
      <dgm:prSet presAssocID="{2DDCD716-3DC4-4205-919E-A4DBB4F12164}" presName="noGeometry" presStyleCnt="0"/>
      <dgm:spPr/>
    </dgm:pt>
    <dgm:pt modelId="{38E496B7-FF54-49C4-8780-59BF33C66863}" type="pres">
      <dgm:prSet presAssocID="{2DDCD716-3DC4-4205-919E-A4DBB4F12164}" presName="childTextVisible" presStyleLbl="bgAccFollowNode1" presStyleIdx="2" presStyleCnt="4" custScaleX="151673" custScaleY="172750" custLinFactNeighborX="4272">
        <dgm:presLayoutVars>
          <dgm:bulletEnabled val="1"/>
        </dgm:presLayoutVars>
      </dgm:prSet>
      <dgm:spPr>
        <a:prstGeom prst="teardrop">
          <a:avLst/>
        </a:prstGeom>
      </dgm:spPr>
      <dgm:t>
        <a:bodyPr/>
        <a:lstStyle/>
        <a:p>
          <a:endParaRPr lang="es-MX"/>
        </a:p>
      </dgm:t>
    </dgm:pt>
    <dgm:pt modelId="{B1FFA88D-7F6F-4DA6-A327-536E0955C5F6}" type="pres">
      <dgm:prSet presAssocID="{2DDCD716-3DC4-4205-919E-A4DBB4F12164}" presName="childTextHidden" presStyleLbl="bgAccFollowNode1" presStyleIdx="2" presStyleCnt="4"/>
      <dgm:spPr/>
      <dgm:t>
        <a:bodyPr/>
        <a:lstStyle/>
        <a:p>
          <a:endParaRPr lang="es-MX"/>
        </a:p>
      </dgm:t>
    </dgm:pt>
    <dgm:pt modelId="{36B334FD-06A7-4510-91DF-BF12C35A58C4}" type="pres">
      <dgm:prSet presAssocID="{2DDCD716-3DC4-4205-919E-A4DBB4F12164}" presName="parentText" presStyleLbl="node1" presStyleIdx="2" presStyleCnt="4" custLinFactNeighborX="-20118" custLinFactNeighborY="0">
        <dgm:presLayoutVars>
          <dgm:chMax val="1"/>
          <dgm:bulletEnabled val="1"/>
        </dgm:presLayoutVars>
      </dgm:prSet>
      <dgm:spPr/>
      <dgm:t>
        <a:bodyPr/>
        <a:lstStyle/>
        <a:p>
          <a:endParaRPr lang="es-MX"/>
        </a:p>
      </dgm:t>
    </dgm:pt>
    <dgm:pt modelId="{F3040980-49F6-4793-8E7D-5897DF82EDF1}" type="pres">
      <dgm:prSet presAssocID="{2DDCD716-3DC4-4205-919E-A4DBB4F12164}" presName="aSpace" presStyleCnt="0"/>
      <dgm:spPr/>
    </dgm:pt>
    <dgm:pt modelId="{2E98AF96-D562-4501-9BEF-3E5E9B8D3126}" type="pres">
      <dgm:prSet presAssocID="{185EA23B-8623-4C3F-BEA5-99C1EFF6C837}" presName="compNode" presStyleCnt="0"/>
      <dgm:spPr/>
    </dgm:pt>
    <dgm:pt modelId="{998FDE19-273E-4945-ABC1-F3EAD688697B}" type="pres">
      <dgm:prSet presAssocID="{185EA23B-8623-4C3F-BEA5-99C1EFF6C837}" presName="noGeometry" presStyleCnt="0"/>
      <dgm:spPr/>
    </dgm:pt>
    <dgm:pt modelId="{576FD4C0-282F-4BFC-A33A-B8884E51A37B}" type="pres">
      <dgm:prSet presAssocID="{185EA23B-8623-4C3F-BEA5-99C1EFF6C837}" presName="childTextVisible" presStyleLbl="bgAccFollowNode1" presStyleIdx="3" presStyleCnt="4" custScaleX="127302" custScaleY="172750" custLinFactNeighborX="4272">
        <dgm:presLayoutVars>
          <dgm:bulletEnabled val="1"/>
        </dgm:presLayoutVars>
      </dgm:prSet>
      <dgm:spPr>
        <a:prstGeom prst="teardrop">
          <a:avLst/>
        </a:prstGeom>
      </dgm:spPr>
      <dgm:t>
        <a:bodyPr/>
        <a:lstStyle/>
        <a:p>
          <a:endParaRPr lang="es-MX"/>
        </a:p>
      </dgm:t>
    </dgm:pt>
    <dgm:pt modelId="{F270DE6B-2688-47F9-A282-D6FE4C2D6BDF}" type="pres">
      <dgm:prSet presAssocID="{185EA23B-8623-4C3F-BEA5-99C1EFF6C837}" presName="childTextHidden" presStyleLbl="bgAccFollowNode1" presStyleIdx="3" presStyleCnt="4"/>
      <dgm:spPr>
        <a:prstGeom prst="teardrop">
          <a:avLst/>
        </a:prstGeom>
      </dgm:spPr>
      <dgm:t>
        <a:bodyPr/>
        <a:lstStyle/>
        <a:p>
          <a:endParaRPr lang="es-MX"/>
        </a:p>
      </dgm:t>
    </dgm:pt>
    <dgm:pt modelId="{111C36D2-F046-4AEF-B79B-4253F5755ABB}" type="pres">
      <dgm:prSet presAssocID="{185EA23B-8623-4C3F-BEA5-99C1EFF6C837}" presName="parentText" presStyleLbl="node1" presStyleIdx="3" presStyleCnt="4">
        <dgm:presLayoutVars>
          <dgm:chMax val="1"/>
          <dgm:bulletEnabled val="1"/>
        </dgm:presLayoutVars>
      </dgm:prSet>
      <dgm:spPr/>
      <dgm:t>
        <a:bodyPr/>
        <a:lstStyle/>
        <a:p>
          <a:endParaRPr lang="es-MX"/>
        </a:p>
      </dgm:t>
    </dgm:pt>
  </dgm:ptLst>
  <dgm:cxnLst>
    <dgm:cxn modelId="{5CC0DD88-40F0-4AF9-83DD-08F9AE68DBCA}" type="presOf" srcId="{08C88399-C0CA-4980-9304-16E99DD618B1}" destId="{62F51350-86A9-4082-9632-8B5D63F8168F}" srcOrd="1" destOrd="0" presId="urn:microsoft.com/office/officeart/2005/8/layout/hProcess6"/>
    <dgm:cxn modelId="{7DBA4E85-F9FA-4FEA-AC2D-F6ABFCA5A2E8}" srcId="{3DDD4A22-6401-4759-95D0-821EF97E0060}" destId="{2E06D4EF-E293-41CD-8C9A-88729517DC2D}" srcOrd="1" destOrd="0" parTransId="{98EFEF03-9972-45DC-977A-1F03F0CCBF26}" sibTransId="{D95617D7-1456-45B5-89BE-D3A760C5CD43}"/>
    <dgm:cxn modelId="{BDF8798E-0C41-4300-9EE0-4E0FC23664AE}" type="presOf" srcId="{3DDD4A22-6401-4759-95D0-821EF97E0060}" destId="{60AFA5BC-2708-4717-9127-1CFFBBA8C244}" srcOrd="0" destOrd="0" presId="urn:microsoft.com/office/officeart/2005/8/layout/hProcess6"/>
    <dgm:cxn modelId="{B357FC2F-F0E2-4851-B189-AEA404C7E1E2}" srcId="{185EA23B-8623-4C3F-BEA5-99C1EFF6C837}" destId="{2BF885E6-F774-49A1-807C-684ECFE5DEEE}" srcOrd="0" destOrd="0" parTransId="{0089BD96-F54E-4206-B777-FAA255689D60}" sibTransId="{2BC496B5-15EF-455E-BE88-3FF0DD5C4725}"/>
    <dgm:cxn modelId="{9511CD76-0C16-4869-80E6-C0D619C9FF95}" type="presOf" srcId="{2BF885E6-F774-49A1-807C-684ECFE5DEEE}" destId="{F270DE6B-2688-47F9-A282-D6FE4C2D6BDF}" srcOrd="1" destOrd="0" presId="urn:microsoft.com/office/officeart/2005/8/layout/hProcess6"/>
    <dgm:cxn modelId="{9BD579A7-3692-459C-8FFF-FB8EE8F5FFB6}" type="presOf" srcId="{F2F93757-B777-45CC-B337-DE65803CF96A}" destId="{C9113A4F-1AF3-4656-A2DD-B98E04A2C0D9}" srcOrd="1" destOrd="0" presId="urn:microsoft.com/office/officeart/2005/8/layout/hProcess6"/>
    <dgm:cxn modelId="{E61D7ECC-7AFC-435B-85B0-EAF6E7F35F7A}" srcId="{3DDD4A22-6401-4759-95D0-821EF97E0060}" destId="{185EA23B-8623-4C3F-BEA5-99C1EFF6C837}" srcOrd="3" destOrd="0" parTransId="{0DB22CCB-BE76-47AB-A018-15568EF6C2B5}" sibTransId="{B9B59444-5CA7-4EDA-A41B-D0DE17F37A8D}"/>
    <dgm:cxn modelId="{666BE960-8D46-4D89-86C1-94475F9463A5}" type="presOf" srcId="{2E06D4EF-E293-41CD-8C9A-88729517DC2D}" destId="{C0BFA98B-5CE8-4477-B042-44B7949FD95A}" srcOrd="0" destOrd="0" presId="urn:microsoft.com/office/officeart/2005/8/layout/hProcess6"/>
    <dgm:cxn modelId="{C248999A-A16F-491D-A80C-B5431623B3B7}" srcId="{E3154901-9351-4E45-84CC-6010F8331240}" destId="{08C88399-C0CA-4980-9304-16E99DD618B1}" srcOrd="0" destOrd="0" parTransId="{7A11F275-4883-4C4F-A789-FDF256783FEE}" sibTransId="{5069D559-B92D-4800-8C3A-51D17D06E3AA}"/>
    <dgm:cxn modelId="{04CFCF00-0066-46CC-A653-69E6EEF85A0A}" srcId="{2DDCD716-3DC4-4205-919E-A4DBB4F12164}" destId="{90558EE8-AE2E-4BD0-95DC-9F514EED743A}" srcOrd="0" destOrd="0" parTransId="{E908F7BA-FBFC-4BBD-84CB-9859DBDC1729}" sibTransId="{E3D7AA55-B145-4B3A-8BFF-9FC4AC5F5A65}"/>
    <dgm:cxn modelId="{27D09906-A608-4453-A46C-5EC30873E3BC}" srcId="{3DDD4A22-6401-4759-95D0-821EF97E0060}" destId="{E3154901-9351-4E45-84CC-6010F8331240}" srcOrd="0" destOrd="0" parTransId="{CC863742-B893-4D70-ABBB-BC00AB973E35}" sibTransId="{6B6E7663-9645-474D-903D-3CA54BC3C3E6}"/>
    <dgm:cxn modelId="{20820698-F559-4977-83CE-E98702B3FE69}" type="presOf" srcId="{2BF885E6-F774-49A1-807C-684ECFE5DEEE}" destId="{576FD4C0-282F-4BFC-A33A-B8884E51A37B}" srcOrd="0" destOrd="0" presId="urn:microsoft.com/office/officeart/2005/8/layout/hProcess6"/>
    <dgm:cxn modelId="{9D6FA8CC-1906-4ECF-A38D-3C0A91015E3B}" type="presOf" srcId="{E3154901-9351-4E45-84CC-6010F8331240}" destId="{ACEA3484-3ED1-41BA-B40C-74A7CF6495F0}" srcOrd="0" destOrd="0" presId="urn:microsoft.com/office/officeart/2005/8/layout/hProcess6"/>
    <dgm:cxn modelId="{EECD398D-8454-47B3-8F64-7B78703B7116}" srcId="{3DDD4A22-6401-4759-95D0-821EF97E0060}" destId="{2DDCD716-3DC4-4205-919E-A4DBB4F12164}" srcOrd="2" destOrd="0" parTransId="{714DD18F-6554-47B8-9EC0-97E9FDE8C577}" sibTransId="{DF4E335D-3F03-4AEA-BCA3-98FD0CE7DB79}"/>
    <dgm:cxn modelId="{BD401C71-2761-43FB-88C5-9D914B9ADF49}" srcId="{2E06D4EF-E293-41CD-8C9A-88729517DC2D}" destId="{F2F93757-B777-45CC-B337-DE65803CF96A}" srcOrd="0" destOrd="0" parTransId="{E0E07710-74CA-4B9A-91C8-75AFE7023B4C}" sibTransId="{BDAC7ECC-E218-44D7-AD01-0AA5B8EA4A4E}"/>
    <dgm:cxn modelId="{14BE84A8-9ABB-4F3F-9070-D8762FF5202C}" type="presOf" srcId="{185EA23B-8623-4C3F-BEA5-99C1EFF6C837}" destId="{111C36D2-F046-4AEF-B79B-4253F5755ABB}" srcOrd="0" destOrd="0" presId="urn:microsoft.com/office/officeart/2005/8/layout/hProcess6"/>
    <dgm:cxn modelId="{8CF91BAD-D193-4046-B3C3-F0D179B94BB4}" type="presOf" srcId="{08C88399-C0CA-4980-9304-16E99DD618B1}" destId="{2C2D8DFF-6DA4-4DDC-8182-DE3ECAC0C79C}" srcOrd="0" destOrd="0" presId="urn:microsoft.com/office/officeart/2005/8/layout/hProcess6"/>
    <dgm:cxn modelId="{24D18FC9-2D67-45BF-ADD6-D0299ADC8718}" type="presOf" srcId="{90558EE8-AE2E-4BD0-95DC-9F514EED743A}" destId="{B1FFA88D-7F6F-4DA6-A327-536E0955C5F6}" srcOrd="1" destOrd="0" presId="urn:microsoft.com/office/officeart/2005/8/layout/hProcess6"/>
    <dgm:cxn modelId="{DED13718-6E5B-47D0-A325-514E46767F6E}" type="presOf" srcId="{F2F93757-B777-45CC-B337-DE65803CF96A}" destId="{E81579DE-DD74-4CB0-AD99-BF6427E70BCC}" srcOrd="0" destOrd="0" presId="urn:microsoft.com/office/officeart/2005/8/layout/hProcess6"/>
    <dgm:cxn modelId="{2C27A707-6FF0-4AE3-A3C3-D4577401A5D2}" type="presOf" srcId="{90558EE8-AE2E-4BD0-95DC-9F514EED743A}" destId="{38E496B7-FF54-49C4-8780-59BF33C66863}" srcOrd="0" destOrd="0" presId="urn:microsoft.com/office/officeart/2005/8/layout/hProcess6"/>
    <dgm:cxn modelId="{3E6A5367-188C-4967-9843-ABA90C62FE82}" type="presOf" srcId="{2DDCD716-3DC4-4205-919E-A4DBB4F12164}" destId="{36B334FD-06A7-4510-91DF-BF12C35A58C4}" srcOrd="0" destOrd="0" presId="urn:microsoft.com/office/officeart/2005/8/layout/hProcess6"/>
    <dgm:cxn modelId="{51E8E389-AC09-46A0-A3EE-EF6FE891D89F}" type="presParOf" srcId="{60AFA5BC-2708-4717-9127-1CFFBBA8C244}" destId="{11A66DA1-3D9F-40FD-AB1A-BAC47B25B83E}" srcOrd="0" destOrd="0" presId="urn:microsoft.com/office/officeart/2005/8/layout/hProcess6"/>
    <dgm:cxn modelId="{E1CE3342-D479-468E-948C-24F8B40D4640}" type="presParOf" srcId="{11A66DA1-3D9F-40FD-AB1A-BAC47B25B83E}" destId="{58A2F153-A1CE-403B-AE2C-40E1AAF635C7}" srcOrd="0" destOrd="0" presId="urn:microsoft.com/office/officeart/2005/8/layout/hProcess6"/>
    <dgm:cxn modelId="{243A72AB-45EB-40B6-B784-80285B753576}" type="presParOf" srcId="{11A66DA1-3D9F-40FD-AB1A-BAC47B25B83E}" destId="{2C2D8DFF-6DA4-4DDC-8182-DE3ECAC0C79C}" srcOrd="1" destOrd="0" presId="urn:microsoft.com/office/officeart/2005/8/layout/hProcess6"/>
    <dgm:cxn modelId="{1C3BF514-04B1-444C-BED0-0314A89DC145}" type="presParOf" srcId="{11A66DA1-3D9F-40FD-AB1A-BAC47B25B83E}" destId="{62F51350-86A9-4082-9632-8B5D63F8168F}" srcOrd="2" destOrd="0" presId="urn:microsoft.com/office/officeart/2005/8/layout/hProcess6"/>
    <dgm:cxn modelId="{DA953424-0E31-46B3-81CB-42701ADD53D9}" type="presParOf" srcId="{11A66DA1-3D9F-40FD-AB1A-BAC47B25B83E}" destId="{ACEA3484-3ED1-41BA-B40C-74A7CF6495F0}" srcOrd="3" destOrd="0" presId="urn:microsoft.com/office/officeart/2005/8/layout/hProcess6"/>
    <dgm:cxn modelId="{9E7CC602-2811-4D2E-AC79-0626059C3FB1}" type="presParOf" srcId="{60AFA5BC-2708-4717-9127-1CFFBBA8C244}" destId="{E58B91B3-AFB8-4285-AB96-2217DC1E39CC}" srcOrd="1" destOrd="0" presId="urn:microsoft.com/office/officeart/2005/8/layout/hProcess6"/>
    <dgm:cxn modelId="{579E8A1E-241F-4229-A0B8-A3546FADC8E6}" type="presParOf" srcId="{60AFA5BC-2708-4717-9127-1CFFBBA8C244}" destId="{69EB5DDC-6E3F-4B66-9D13-3BA786A474C4}" srcOrd="2" destOrd="0" presId="urn:microsoft.com/office/officeart/2005/8/layout/hProcess6"/>
    <dgm:cxn modelId="{95EEAC22-2DE2-49DC-B739-74AD9E2AE03E}" type="presParOf" srcId="{69EB5DDC-6E3F-4B66-9D13-3BA786A474C4}" destId="{BDE7F417-083D-433A-BCCB-E6AD75061E58}" srcOrd="0" destOrd="0" presId="urn:microsoft.com/office/officeart/2005/8/layout/hProcess6"/>
    <dgm:cxn modelId="{FA49AB51-FA79-47A1-AADF-DE59D7E538D6}" type="presParOf" srcId="{69EB5DDC-6E3F-4B66-9D13-3BA786A474C4}" destId="{E81579DE-DD74-4CB0-AD99-BF6427E70BCC}" srcOrd="1" destOrd="0" presId="urn:microsoft.com/office/officeart/2005/8/layout/hProcess6"/>
    <dgm:cxn modelId="{2579C7B3-3C79-435C-AE99-C6D2E7D24CD8}" type="presParOf" srcId="{69EB5DDC-6E3F-4B66-9D13-3BA786A474C4}" destId="{C9113A4F-1AF3-4656-A2DD-B98E04A2C0D9}" srcOrd="2" destOrd="0" presId="urn:microsoft.com/office/officeart/2005/8/layout/hProcess6"/>
    <dgm:cxn modelId="{D2C7BFC0-5CB1-4FEC-AA16-8C2B701E56FC}" type="presParOf" srcId="{69EB5DDC-6E3F-4B66-9D13-3BA786A474C4}" destId="{C0BFA98B-5CE8-4477-B042-44B7949FD95A}" srcOrd="3" destOrd="0" presId="urn:microsoft.com/office/officeart/2005/8/layout/hProcess6"/>
    <dgm:cxn modelId="{D428C12F-5993-4589-A638-A368CFB3772F}" type="presParOf" srcId="{60AFA5BC-2708-4717-9127-1CFFBBA8C244}" destId="{86DA4756-E9D1-4669-A75C-F21F3C3250E9}" srcOrd="3" destOrd="0" presId="urn:microsoft.com/office/officeart/2005/8/layout/hProcess6"/>
    <dgm:cxn modelId="{B7329D34-7CD7-4D18-9B14-9407B6635C91}" type="presParOf" srcId="{60AFA5BC-2708-4717-9127-1CFFBBA8C244}" destId="{F0EC63EE-CA74-40F4-A2EC-8B0927F34586}" srcOrd="4" destOrd="0" presId="urn:microsoft.com/office/officeart/2005/8/layout/hProcess6"/>
    <dgm:cxn modelId="{2041C757-4FA6-40E8-83D0-718D9E335C51}" type="presParOf" srcId="{F0EC63EE-CA74-40F4-A2EC-8B0927F34586}" destId="{7B1266AC-0713-4036-AA06-74BD61C2F740}" srcOrd="0" destOrd="0" presId="urn:microsoft.com/office/officeart/2005/8/layout/hProcess6"/>
    <dgm:cxn modelId="{B4FD9BC0-230D-4106-9F48-21E2DA0FFCB4}" type="presParOf" srcId="{F0EC63EE-CA74-40F4-A2EC-8B0927F34586}" destId="{38E496B7-FF54-49C4-8780-59BF33C66863}" srcOrd="1" destOrd="0" presId="urn:microsoft.com/office/officeart/2005/8/layout/hProcess6"/>
    <dgm:cxn modelId="{FB9EDA4A-0237-403A-8DA1-E05C1A9E68E8}" type="presParOf" srcId="{F0EC63EE-CA74-40F4-A2EC-8B0927F34586}" destId="{B1FFA88D-7F6F-4DA6-A327-536E0955C5F6}" srcOrd="2" destOrd="0" presId="urn:microsoft.com/office/officeart/2005/8/layout/hProcess6"/>
    <dgm:cxn modelId="{7C5F4626-631F-445C-ABB4-234EDE92F812}" type="presParOf" srcId="{F0EC63EE-CA74-40F4-A2EC-8B0927F34586}" destId="{36B334FD-06A7-4510-91DF-BF12C35A58C4}" srcOrd="3" destOrd="0" presId="urn:microsoft.com/office/officeart/2005/8/layout/hProcess6"/>
    <dgm:cxn modelId="{821BE41E-F0D2-457C-AFEF-20E1DF53C3A2}" type="presParOf" srcId="{60AFA5BC-2708-4717-9127-1CFFBBA8C244}" destId="{F3040980-49F6-4793-8E7D-5897DF82EDF1}" srcOrd="5" destOrd="0" presId="urn:microsoft.com/office/officeart/2005/8/layout/hProcess6"/>
    <dgm:cxn modelId="{69995DEC-BDD9-4055-9C29-CD15107F486F}" type="presParOf" srcId="{60AFA5BC-2708-4717-9127-1CFFBBA8C244}" destId="{2E98AF96-D562-4501-9BEF-3E5E9B8D3126}" srcOrd="6" destOrd="0" presId="urn:microsoft.com/office/officeart/2005/8/layout/hProcess6"/>
    <dgm:cxn modelId="{59A2C293-6506-475B-9AAC-939E66EB0C67}" type="presParOf" srcId="{2E98AF96-D562-4501-9BEF-3E5E9B8D3126}" destId="{998FDE19-273E-4945-ABC1-F3EAD688697B}" srcOrd="0" destOrd="0" presId="urn:microsoft.com/office/officeart/2005/8/layout/hProcess6"/>
    <dgm:cxn modelId="{1A116081-0E2F-446B-A076-DCFFCE4ACD9A}" type="presParOf" srcId="{2E98AF96-D562-4501-9BEF-3E5E9B8D3126}" destId="{576FD4C0-282F-4BFC-A33A-B8884E51A37B}" srcOrd="1" destOrd="0" presId="urn:microsoft.com/office/officeart/2005/8/layout/hProcess6"/>
    <dgm:cxn modelId="{459C5670-BB2E-411D-A3EC-1CD11648255D}" type="presParOf" srcId="{2E98AF96-D562-4501-9BEF-3E5E9B8D3126}" destId="{F270DE6B-2688-47F9-A282-D6FE4C2D6BDF}" srcOrd="2" destOrd="0" presId="urn:microsoft.com/office/officeart/2005/8/layout/hProcess6"/>
    <dgm:cxn modelId="{81425928-C695-445B-B918-1C144B6FEB11}" type="presParOf" srcId="{2E98AF96-D562-4501-9BEF-3E5E9B8D3126}" destId="{111C36D2-F046-4AEF-B79B-4253F5755ABB}"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54BA7B1-8B66-4E6D-884C-E36ECF4875F2}"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s-MX"/>
        </a:p>
      </dgm:t>
    </dgm:pt>
    <dgm:pt modelId="{A02F6271-D4E4-40AF-ACC1-7BA8373D0B80}">
      <dgm:prSet phldrT="[Texto]"/>
      <dgm:spPr/>
      <dgm:t>
        <a:bodyPr/>
        <a:lstStyle/>
        <a:p>
          <a:r>
            <a:rPr lang="es-MX" dirty="0" smtClean="0"/>
            <a:t>Se ingresa el aviso de intención y anexos dirigido a Presidencia del IMPEPAC</a:t>
          </a:r>
          <a:endParaRPr lang="es-MX" dirty="0"/>
        </a:p>
      </dgm:t>
    </dgm:pt>
    <dgm:pt modelId="{520FEC0C-5972-4CB2-A81F-8512C5E8D88F}" type="parTrans" cxnId="{9460FEAA-2389-4503-B7E6-3F2B026F5022}">
      <dgm:prSet/>
      <dgm:spPr/>
      <dgm:t>
        <a:bodyPr/>
        <a:lstStyle/>
        <a:p>
          <a:endParaRPr lang="es-MX"/>
        </a:p>
      </dgm:t>
    </dgm:pt>
    <dgm:pt modelId="{9260C25A-89FA-45D7-AD6B-45902A929A3C}" type="sibTrans" cxnId="{9460FEAA-2389-4503-B7E6-3F2B026F5022}">
      <dgm:prSet/>
      <dgm:spPr/>
      <dgm:t>
        <a:bodyPr/>
        <a:lstStyle/>
        <a:p>
          <a:endParaRPr lang="es-MX"/>
        </a:p>
      </dgm:t>
    </dgm:pt>
    <dgm:pt modelId="{D67766A3-C92D-4B2B-AC5E-8AFC2B7BF8C3}">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Presidencia del IMPEPAC instruye a SE que turne el aviso a la DEOyPP para su </a:t>
          </a:r>
          <a:r>
            <a:rPr lang="es-MX" b="1" dirty="0" smtClean="0">
              <a:effectLst>
                <a:outerShdw blurRad="38100" dist="38100" dir="2700000" algn="tl">
                  <a:srgbClr val="000000">
                    <a:alpha val="43137"/>
                  </a:srgbClr>
                </a:outerShdw>
              </a:effectLst>
            </a:rPr>
            <a:t>estudio y análisis en un plazo de </a:t>
          </a:r>
          <a:r>
            <a:rPr lang="es-MX" b="1" u="none" dirty="0" smtClean="0">
              <a:effectLst>
                <a:outerShdw blurRad="38100" dist="38100" dir="2700000" algn="tl">
                  <a:srgbClr val="000000">
                    <a:alpha val="43137"/>
                  </a:srgbClr>
                </a:outerShdw>
              </a:effectLst>
            </a:rPr>
            <a:t>3 días </a:t>
          </a:r>
          <a:r>
            <a:rPr lang="es-MX" b="0" u="none" dirty="0" smtClean="0">
              <a:effectLst/>
            </a:rPr>
            <a:t>hábiles</a:t>
          </a:r>
          <a:endParaRPr lang="es-MX" b="1" u="none" dirty="0">
            <a:effectLst>
              <a:outerShdw blurRad="38100" dist="38100" dir="2700000" algn="tl">
                <a:srgbClr val="000000">
                  <a:alpha val="43137"/>
                </a:srgbClr>
              </a:outerShdw>
            </a:effectLst>
          </a:endParaRPr>
        </a:p>
      </dgm:t>
    </dgm:pt>
    <dgm:pt modelId="{F463807E-1C19-40D8-BB8E-18984AE656D6}" type="sibTrans" cxnId="{BCEBD686-1401-44A2-A7E5-4678B93200E2}">
      <dgm:prSet/>
      <dgm:spPr/>
      <dgm:t>
        <a:bodyPr/>
        <a:lstStyle/>
        <a:p>
          <a:endParaRPr lang="es-MX"/>
        </a:p>
      </dgm:t>
    </dgm:pt>
    <dgm:pt modelId="{D052F81C-FA21-49F2-BA60-AFABCD709FDF}" type="parTrans" cxnId="{BCEBD686-1401-44A2-A7E5-4678B93200E2}">
      <dgm:prSet/>
      <dgm:spPr/>
      <dgm:t>
        <a:bodyPr/>
        <a:lstStyle/>
        <a:p>
          <a:endParaRPr lang="es-MX"/>
        </a:p>
      </dgm:t>
    </dgm:pt>
    <dgm:pt modelId="{89D59B41-1486-4EA3-8D73-2A276B1368D9}">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Al detectar omisión u observación alguna, SE notifica a la Organización promovente, para subsanar en un plazo de </a:t>
          </a:r>
          <a:r>
            <a:rPr lang="es-MX" b="1" u="none" dirty="0" smtClean="0">
              <a:effectLst>
                <a:outerShdw blurRad="38100" dist="38100" dir="2700000" algn="tl">
                  <a:srgbClr val="000000">
                    <a:alpha val="43137"/>
                  </a:srgbClr>
                </a:outerShdw>
              </a:effectLst>
            </a:rPr>
            <a:t>05 días </a:t>
          </a:r>
          <a:r>
            <a:rPr lang="es-MX" dirty="0" smtClean="0"/>
            <a:t>hábiles</a:t>
          </a:r>
        </a:p>
      </dgm:t>
    </dgm:pt>
    <dgm:pt modelId="{45F273D2-4160-427B-9DE0-5D36EFEF1973}" type="parTrans" cxnId="{F0F5D2C7-6519-4E76-8DA5-EDE205D3FA48}">
      <dgm:prSet/>
      <dgm:spPr/>
      <dgm:t>
        <a:bodyPr/>
        <a:lstStyle/>
        <a:p>
          <a:endParaRPr lang="es-MX"/>
        </a:p>
      </dgm:t>
    </dgm:pt>
    <dgm:pt modelId="{CB16DE34-4E9F-442D-BD55-6384469D671C}" type="sibTrans" cxnId="{F0F5D2C7-6519-4E76-8DA5-EDE205D3FA48}">
      <dgm:prSet/>
      <dgm:spPr/>
      <dgm:t>
        <a:bodyPr/>
        <a:lstStyle/>
        <a:p>
          <a:endParaRPr lang="es-MX"/>
        </a:p>
      </dgm:t>
    </dgm:pt>
    <dgm:pt modelId="{7DE83227-F5F2-4E69-B769-3A83D5232358}">
      <dgm:prSet phldrT="[Texto]"/>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dirty="0" smtClean="0"/>
            <a:t>Si la </a:t>
          </a:r>
          <a:r>
            <a:rPr lang="es-MX" b="1" u="none" dirty="0" smtClean="0">
              <a:effectLst>
                <a:outerShdw blurRad="38100" dist="38100" dir="2700000" algn="tl">
                  <a:srgbClr val="000000">
                    <a:alpha val="43137"/>
                  </a:srgbClr>
                </a:outerShdw>
              </a:effectLst>
            </a:rPr>
            <a:t>SE determina que cumple </a:t>
          </a:r>
          <a:r>
            <a:rPr lang="es-MX" dirty="0" smtClean="0"/>
            <a:t>con los requisitos, se remite a la CEPOyPP y al CEE.  </a:t>
          </a:r>
          <a:endParaRPr lang="es-MX" dirty="0"/>
        </a:p>
      </dgm:t>
    </dgm:pt>
    <dgm:pt modelId="{A83138DA-2CA3-4D02-8C6D-AB0DE9465E3F}" type="parTrans" cxnId="{A8F83C20-C66A-451F-822A-0E3F0F889CDF}">
      <dgm:prSet/>
      <dgm:spPr/>
      <dgm:t>
        <a:bodyPr/>
        <a:lstStyle/>
        <a:p>
          <a:endParaRPr lang="es-MX"/>
        </a:p>
      </dgm:t>
    </dgm:pt>
    <dgm:pt modelId="{038CC616-7484-433B-BAA6-2254FF3CE3EE}" type="sibTrans" cxnId="{A8F83C20-C66A-451F-822A-0E3F0F889CDF}">
      <dgm:prSet/>
      <dgm:spPr/>
      <dgm:t>
        <a:bodyPr/>
        <a:lstStyle/>
        <a:p>
          <a:endParaRPr lang="es-MX"/>
        </a:p>
      </dgm:t>
    </dgm:pt>
    <dgm:pt modelId="{C2B841D8-BBDB-4743-A541-C4289300F87E}">
      <dgm:prSet phldrT="[Texto]"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s-MX" sz="900" dirty="0" smtClean="0"/>
            <a:t>Aprobada la determinación por el CEE, la SE notificará los representantes de la Organización de la Ciudadanía para cumplimentar los requisitos del art. 10 de la LGPP</a:t>
          </a:r>
        </a:p>
        <a:p>
          <a:pPr lvl="0" defTabSz="800100">
            <a:lnSpc>
              <a:spcPct val="90000"/>
            </a:lnSpc>
            <a:spcBef>
              <a:spcPct val="0"/>
            </a:spcBef>
            <a:spcAft>
              <a:spcPct val="35000"/>
            </a:spcAft>
          </a:pPr>
          <a:endParaRPr lang="es-MX" sz="800" dirty="0"/>
        </a:p>
      </dgm:t>
    </dgm:pt>
    <dgm:pt modelId="{6C22DD16-48E8-4CF8-9440-CD9E8C0A5177}" type="parTrans" cxnId="{359112C4-DF0E-432E-B120-2298357817E5}">
      <dgm:prSet/>
      <dgm:spPr/>
      <dgm:t>
        <a:bodyPr/>
        <a:lstStyle/>
        <a:p>
          <a:endParaRPr lang="es-MX"/>
        </a:p>
      </dgm:t>
    </dgm:pt>
    <dgm:pt modelId="{3DF06AAD-73DE-4273-94EA-DB49FFCD2CDD}" type="sibTrans" cxnId="{359112C4-DF0E-432E-B120-2298357817E5}">
      <dgm:prSet/>
      <dgm:spPr/>
      <dgm:t>
        <a:bodyPr/>
        <a:lstStyle/>
        <a:p>
          <a:endParaRPr lang="es-MX"/>
        </a:p>
      </dgm:t>
    </dgm:pt>
    <dgm:pt modelId="{938B3C9D-6AE3-433C-A162-0013FC791100}" type="asst">
      <dgm:prSet/>
      <dgm:spPr/>
      <dgm:t>
        <a:bodyPr/>
        <a:lstStyle/>
        <a:p>
          <a:r>
            <a:rPr lang="es-MX" b="1" dirty="0" smtClean="0">
              <a:effectLst>
                <a:outerShdw blurRad="38100" dist="38100" dir="2700000" algn="tl">
                  <a:srgbClr val="000000">
                    <a:alpha val="43137"/>
                  </a:srgbClr>
                </a:outerShdw>
              </a:effectLst>
            </a:rPr>
            <a:t>De no subsanar </a:t>
          </a:r>
          <a:r>
            <a:rPr lang="es-MX" dirty="0" smtClean="0"/>
            <a:t>en el plazo establecido,  el aviso de intención será </a:t>
          </a:r>
          <a:r>
            <a:rPr lang="es-MX" b="1" u="none" dirty="0" smtClean="0">
              <a:effectLst>
                <a:outerShdw blurRad="38100" dist="38100" dir="2700000" algn="tl">
                  <a:srgbClr val="000000">
                    <a:alpha val="43137"/>
                  </a:srgbClr>
                </a:outerShdw>
              </a:effectLst>
            </a:rPr>
            <a:t>improcedente</a:t>
          </a:r>
          <a:r>
            <a:rPr lang="es-MX" dirty="0" smtClean="0"/>
            <a:t> y quedará sin efectos el trámite para la Organización, de ellos se dará cuenta a la CEPOyPP para el dictamen respectivo, y después al CEE para resolver en definitiva</a:t>
          </a:r>
          <a:endParaRPr lang="es-MX" dirty="0"/>
        </a:p>
      </dgm:t>
    </dgm:pt>
    <dgm:pt modelId="{D15CD7A4-A8A8-4498-8B39-D83E15E3B975}" type="parTrans" cxnId="{3E2269D8-9742-4C92-B988-BDB158D9DAD9}">
      <dgm:prSet/>
      <dgm:spPr/>
      <dgm:t>
        <a:bodyPr/>
        <a:lstStyle/>
        <a:p>
          <a:endParaRPr lang="es-MX"/>
        </a:p>
      </dgm:t>
    </dgm:pt>
    <dgm:pt modelId="{DC16626D-CE58-4210-8ECF-9F1AF16ECCDE}" type="sibTrans" cxnId="{3E2269D8-9742-4C92-B988-BDB158D9DAD9}">
      <dgm:prSet/>
      <dgm:spPr/>
      <dgm:t>
        <a:bodyPr/>
        <a:lstStyle/>
        <a:p>
          <a:endParaRPr lang="es-MX"/>
        </a:p>
      </dgm:t>
    </dgm:pt>
    <dgm:pt modelId="{A4DCB6CA-664F-4D24-99F3-3667D517F62A}" type="pres">
      <dgm:prSet presAssocID="{654BA7B1-8B66-4E6D-884C-E36ECF4875F2}" presName="Name0" presStyleCnt="0">
        <dgm:presLayoutVars>
          <dgm:orgChart val="1"/>
          <dgm:chPref val="1"/>
          <dgm:dir/>
          <dgm:animOne val="branch"/>
          <dgm:animLvl val="lvl"/>
          <dgm:resizeHandles/>
        </dgm:presLayoutVars>
      </dgm:prSet>
      <dgm:spPr/>
      <dgm:t>
        <a:bodyPr/>
        <a:lstStyle/>
        <a:p>
          <a:endParaRPr lang="es-MX"/>
        </a:p>
      </dgm:t>
    </dgm:pt>
    <dgm:pt modelId="{99EB57D0-9390-4A02-8492-A182343C8428}" type="pres">
      <dgm:prSet presAssocID="{A02F6271-D4E4-40AF-ACC1-7BA8373D0B80}" presName="hierRoot1" presStyleCnt="0">
        <dgm:presLayoutVars>
          <dgm:hierBranch val="init"/>
        </dgm:presLayoutVars>
      </dgm:prSet>
      <dgm:spPr/>
    </dgm:pt>
    <dgm:pt modelId="{349E2DF7-0092-43CF-A7C1-18E669AE745A}" type="pres">
      <dgm:prSet presAssocID="{A02F6271-D4E4-40AF-ACC1-7BA8373D0B80}" presName="rootComposite1" presStyleCnt="0"/>
      <dgm:spPr/>
    </dgm:pt>
    <dgm:pt modelId="{724AE595-E5D4-4420-A900-EDDD968A8266}" type="pres">
      <dgm:prSet presAssocID="{A02F6271-D4E4-40AF-ACC1-7BA8373D0B80}" presName="rootText1" presStyleLbl="alignAcc1" presStyleIdx="0" presStyleCnt="0">
        <dgm:presLayoutVars>
          <dgm:chPref val="3"/>
        </dgm:presLayoutVars>
      </dgm:prSet>
      <dgm:spPr/>
      <dgm:t>
        <a:bodyPr/>
        <a:lstStyle/>
        <a:p>
          <a:endParaRPr lang="es-MX"/>
        </a:p>
      </dgm:t>
    </dgm:pt>
    <dgm:pt modelId="{1DE86D50-91D6-4C71-998E-B6AD0A279E35}" type="pres">
      <dgm:prSet presAssocID="{A02F6271-D4E4-40AF-ACC1-7BA8373D0B80}" presName="topArc1" presStyleLbl="parChTrans1D1" presStyleIdx="0" presStyleCnt="12"/>
      <dgm:spPr/>
    </dgm:pt>
    <dgm:pt modelId="{C4C1285B-86A6-4759-9D3E-57C8DCFF16ED}" type="pres">
      <dgm:prSet presAssocID="{A02F6271-D4E4-40AF-ACC1-7BA8373D0B80}" presName="bottomArc1" presStyleLbl="parChTrans1D1" presStyleIdx="1" presStyleCnt="12"/>
      <dgm:spPr/>
    </dgm:pt>
    <dgm:pt modelId="{39855A2D-03A9-42B2-89F0-87264551C2A2}" type="pres">
      <dgm:prSet presAssocID="{A02F6271-D4E4-40AF-ACC1-7BA8373D0B80}" presName="topConnNode1" presStyleLbl="node1" presStyleIdx="0" presStyleCnt="0"/>
      <dgm:spPr/>
      <dgm:t>
        <a:bodyPr/>
        <a:lstStyle/>
        <a:p>
          <a:endParaRPr lang="es-MX"/>
        </a:p>
      </dgm:t>
    </dgm:pt>
    <dgm:pt modelId="{402A82E6-37D0-45A9-8200-539E8EBEE55B}" type="pres">
      <dgm:prSet presAssocID="{A02F6271-D4E4-40AF-ACC1-7BA8373D0B80}" presName="hierChild2" presStyleCnt="0"/>
      <dgm:spPr/>
    </dgm:pt>
    <dgm:pt modelId="{D7455AA5-2379-4B5E-A53A-5520C48CDBD4}" type="pres">
      <dgm:prSet presAssocID="{D052F81C-FA21-49F2-BA60-AFABCD709FDF}" presName="Name28" presStyleLbl="parChTrans1D2" presStyleIdx="0" presStyleCnt="1"/>
      <dgm:spPr/>
      <dgm:t>
        <a:bodyPr/>
        <a:lstStyle/>
        <a:p>
          <a:endParaRPr lang="es-MX"/>
        </a:p>
      </dgm:t>
    </dgm:pt>
    <dgm:pt modelId="{6BADC310-A5DC-4230-9671-4D46BFC24586}" type="pres">
      <dgm:prSet presAssocID="{D67766A3-C92D-4B2B-AC5E-8AFC2B7BF8C3}" presName="hierRoot2" presStyleCnt="0">
        <dgm:presLayoutVars>
          <dgm:hierBranch val="init"/>
        </dgm:presLayoutVars>
      </dgm:prSet>
      <dgm:spPr/>
    </dgm:pt>
    <dgm:pt modelId="{D5146ADA-A94B-4E23-AD01-CE6F7B20578B}" type="pres">
      <dgm:prSet presAssocID="{D67766A3-C92D-4B2B-AC5E-8AFC2B7BF8C3}" presName="rootComposite2" presStyleCnt="0"/>
      <dgm:spPr/>
    </dgm:pt>
    <dgm:pt modelId="{4DBD35F2-E3CF-4683-A08D-C38C5DAD7167}" type="pres">
      <dgm:prSet presAssocID="{D67766A3-C92D-4B2B-AC5E-8AFC2B7BF8C3}" presName="rootText2" presStyleLbl="alignAcc1" presStyleIdx="0" presStyleCnt="0">
        <dgm:presLayoutVars>
          <dgm:chPref val="3"/>
        </dgm:presLayoutVars>
      </dgm:prSet>
      <dgm:spPr/>
      <dgm:t>
        <a:bodyPr/>
        <a:lstStyle/>
        <a:p>
          <a:endParaRPr lang="es-MX"/>
        </a:p>
      </dgm:t>
    </dgm:pt>
    <dgm:pt modelId="{F4E0A8EE-DBE8-43D2-A84A-65E044329D8A}" type="pres">
      <dgm:prSet presAssocID="{D67766A3-C92D-4B2B-AC5E-8AFC2B7BF8C3}" presName="topArc2" presStyleLbl="parChTrans1D1" presStyleIdx="2" presStyleCnt="12"/>
      <dgm:spPr/>
      <dgm:t>
        <a:bodyPr/>
        <a:lstStyle/>
        <a:p>
          <a:endParaRPr lang="es-MX"/>
        </a:p>
      </dgm:t>
    </dgm:pt>
    <dgm:pt modelId="{002829EC-C9F2-43B6-9917-AFF49760B965}" type="pres">
      <dgm:prSet presAssocID="{D67766A3-C92D-4B2B-AC5E-8AFC2B7BF8C3}" presName="bottomArc2" presStyleLbl="parChTrans1D1" presStyleIdx="3" presStyleCnt="12"/>
      <dgm:spPr/>
      <dgm:t>
        <a:bodyPr/>
        <a:lstStyle/>
        <a:p>
          <a:endParaRPr lang="es-MX"/>
        </a:p>
      </dgm:t>
    </dgm:pt>
    <dgm:pt modelId="{8B4C3742-CC88-4BB3-B3BD-FA7BE3D866E3}" type="pres">
      <dgm:prSet presAssocID="{D67766A3-C92D-4B2B-AC5E-8AFC2B7BF8C3}" presName="topConnNode2" presStyleLbl="node2" presStyleIdx="0" presStyleCnt="0"/>
      <dgm:spPr/>
      <dgm:t>
        <a:bodyPr/>
        <a:lstStyle/>
        <a:p>
          <a:endParaRPr lang="es-MX"/>
        </a:p>
      </dgm:t>
    </dgm:pt>
    <dgm:pt modelId="{FA043183-61C4-4383-B5D7-CCEE62BCBE72}" type="pres">
      <dgm:prSet presAssocID="{D67766A3-C92D-4B2B-AC5E-8AFC2B7BF8C3}" presName="hierChild4" presStyleCnt="0"/>
      <dgm:spPr/>
    </dgm:pt>
    <dgm:pt modelId="{B7A22D08-2904-4AF2-881A-48A7F3725679}" type="pres">
      <dgm:prSet presAssocID="{45F273D2-4160-427B-9DE0-5D36EFEF1973}" presName="Name28" presStyleLbl="parChTrans1D3" presStyleIdx="0" presStyleCnt="2"/>
      <dgm:spPr/>
      <dgm:t>
        <a:bodyPr/>
        <a:lstStyle/>
        <a:p>
          <a:endParaRPr lang="es-MX"/>
        </a:p>
      </dgm:t>
    </dgm:pt>
    <dgm:pt modelId="{429DD6E8-FE3E-4198-B6DC-7D08E4110653}" type="pres">
      <dgm:prSet presAssocID="{89D59B41-1486-4EA3-8D73-2A276B1368D9}" presName="hierRoot2" presStyleCnt="0">
        <dgm:presLayoutVars>
          <dgm:hierBranch val="init"/>
        </dgm:presLayoutVars>
      </dgm:prSet>
      <dgm:spPr/>
    </dgm:pt>
    <dgm:pt modelId="{6429FC95-8796-4370-A9CA-589D2BFC0E8A}" type="pres">
      <dgm:prSet presAssocID="{89D59B41-1486-4EA3-8D73-2A276B1368D9}" presName="rootComposite2" presStyleCnt="0"/>
      <dgm:spPr/>
    </dgm:pt>
    <dgm:pt modelId="{9CF8BD00-CB53-4949-B7D5-C0629E74A6D3}" type="pres">
      <dgm:prSet presAssocID="{89D59B41-1486-4EA3-8D73-2A276B1368D9}" presName="rootText2" presStyleLbl="alignAcc1" presStyleIdx="0" presStyleCnt="0">
        <dgm:presLayoutVars>
          <dgm:chPref val="3"/>
        </dgm:presLayoutVars>
      </dgm:prSet>
      <dgm:spPr/>
      <dgm:t>
        <a:bodyPr/>
        <a:lstStyle/>
        <a:p>
          <a:endParaRPr lang="es-MX"/>
        </a:p>
      </dgm:t>
    </dgm:pt>
    <dgm:pt modelId="{F2FFB846-15DF-4153-8880-9776A19CF827}" type="pres">
      <dgm:prSet presAssocID="{89D59B41-1486-4EA3-8D73-2A276B1368D9}" presName="topArc2" presStyleLbl="parChTrans1D1" presStyleIdx="4" presStyleCnt="12"/>
      <dgm:spPr/>
      <dgm:t>
        <a:bodyPr/>
        <a:lstStyle/>
        <a:p>
          <a:endParaRPr lang="es-MX"/>
        </a:p>
      </dgm:t>
    </dgm:pt>
    <dgm:pt modelId="{CE49DB2B-8B22-4A0E-9C67-00DD5B237130}" type="pres">
      <dgm:prSet presAssocID="{89D59B41-1486-4EA3-8D73-2A276B1368D9}" presName="bottomArc2" presStyleLbl="parChTrans1D1" presStyleIdx="5" presStyleCnt="12"/>
      <dgm:spPr/>
    </dgm:pt>
    <dgm:pt modelId="{D33A739B-5816-4FFB-93B9-122041090C5C}" type="pres">
      <dgm:prSet presAssocID="{89D59B41-1486-4EA3-8D73-2A276B1368D9}" presName="topConnNode2" presStyleLbl="node3" presStyleIdx="0" presStyleCnt="0"/>
      <dgm:spPr/>
      <dgm:t>
        <a:bodyPr/>
        <a:lstStyle/>
        <a:p>
          <a:endParaRPr lang="es-MX"/>
        </a:p>
      </dgm:t>
    </dgm:pt>
    <dgm:pt modelId="{5971C3E2-B11B-4563-973C-0F8C7180FAAB}" type="pres">
      <dgm:prSet presAssocID="{89D59B41-1486-4EA3-8D73-2A276B1368D9}" presName="hierChild4" presStyleCnt="0"/>
      <dgm:spPr/>
    </dgm:pt>
    <dgm:pt modelId="{A398855C-B1EC-47CB-9EAC-924E25167DA9}" type="pres">
      <dgm:prSet presAssocID="{89D59B41-1486-4EA3-8D73-2A276B1368D9}" presName="hierChild5" presStyleCnt="0"/>
      <dgm:spPr/>
    </dgm:pt>
    <dgm:pt modelId="{8D8E8C9C-A453-401B-B2B8-03A03B335ED5}" type="pres">
      <dgm:prSet presAssocID="{D15CD7A4-A8A8-4498-8B39-D83E15E3B975}" presName="Name101" presStyleLbl="parChTrans1D4" presStyleIdx="0" presStyleCnt="2"/>
      <dgm:spPr/>
      <dgm:t>
        <a:bodyPr/>
        <a:lstStyle/>
        <a:p>
          <a:endParaRPr lang="es-MX"/>
        </a:p>
      </dgm:t>
    </dgm:pt>
    <dgm:pt modelId="{A266F9C1-F0D8-4777-A397-DDB7583C0C42}" type="pres">
      <dgm:prSet presAssocID="{938B3C9D-6AE3-433C-A162-0013FC791100}" presName="hierRoot3" presStyleCnt="0">
        <dgm:presLayoutVars>
          <dgm:hierBranch val="init"/>
        </dgm:presLayoutVars>
      </dgm:prSet>
      <dgm:spPr/>
    </dgm:pt>
    <dgm:pt modelId="{8E0259B4-50C5-463B-9286-97AD6B323019}" type="pres">
      <dgm:prSet presAssocID="{938B3C9D-6AE3-433C-A162-0013FC791100}" presName="rootComposite3" presStyleCnt="0"/>
      <dgm:spPr/>
    </dgm:pt>
    <dgm:pt modelId="{B094BE2C-EE6F-4530-A20D-1560F9B09558}" type="pres">
      <dgm:prSet presAssocID="{938B3C9D-6AE3-433C-A162-0013FC791100}" presName="rootText3" presStyleLbl="alignAcc1" presStyleIdx="0" presStyleCnt="0" custScaleX="113112">
        <dgm:presLayoutVars>
          <dgm:chPref val="3"/>
        </dgm:presLayoutVars>
      </dgm:prSet>
      <dgm:spPr/>
      <dgm:t>
        <a:bodyPr/>
        <a:lstStyle/>
        <a:p>
          <a:endParaRPr lang="es-MX"/>
        </a:p>
      </dgm:t>
    </dgm:pt>
    <dgm:pt modelId="{49D7E13A-0819-4FC6-9B00-1954FE22F4F0}" type="pres">
      <dgm:prSet presAssocID="{938B3C9D-6AE3-433C-A162-0013FC791100}" presName="topArc3" presStyleLbl="parChTrans1D1" presStyleIdx="6" presStyleCnt="12"/>
      <dgm:spPr/>
    </dgm:pt>
    <dgm:pt modelId="{F52508CF-7EEF-4757-BDF1-3D4F4CF295A0}" type="pres">
      <dgm:prSet presAssocID="{938B3C9D-6AE3-433C-A162-0013FC791100}" presName="bottomArc3" presStyleLbl="parChTrans1D1" presStyleIdx="7" presStyleCnt="12"/>
      <dgm:spPr/>
    </dgm:pt>
    <dgm:pt modelId="{CCD766B9-3E2C-465B-BED4-8077704614DC}" type="pres">
      <dgm:prSet presAssocID="{938B3C9D-6AE3-433C-A162-0013FC791100}" presName="topConnNode3" presStyleLbl="asst3" presStyleIdx="0" presStyleCnt="0"/>
      <dgm:spPr/>
      <dgm:t>
        <a:bodyPr/>
        <a:lstStyle/>
        <a:p>
          <a:endParaRPr lang="es-MX"/>
        </a:p>
      </dgm:t>
    </dgm:pt>
    <dgm:pt modelId="{0FE74FBA-5BF5-45C6-A398-8CEAFCD89CE3}" type="pres">
      <dgm:prSet presAssocID="{938B3C9D-6AE3-433C-A162-0013FC791100}" presName="hierChild6" presStyleCnt="0"/>
      <dgm:spPr/>
    </dgm:pt>
    <dgm:pt modelId="{9D4E3598-07B2-459A-8BB4-BF56313B4DD1}" type="pres">
      <dgm:prSet presAssocID="{938B3C9D-6AE3-433C-A162-0013FC791100}" presName="hierChild7" presStyleCnt="0"/>
      <dgm:spPr/>
    </dgm:pt>
    <dgm:pt modelId="{2E561BA7-277B-41C7-A183-0E637BD9199B}" type="pres">
      <dgm:prSet presAssocID="{A83138DA-2CA3-4D02-8C6D-AB0DE9465E3F}" presName="Name28" presStyleLbl="parChTrans1D3" presStyleIdx="1" presStyleCnt="2"/>
      <dgm:spPr/>
      <dgm:t>
        <a:bodyPr/>
        <a:lstStyle/>
        <a:p>
          <a:endParaRPr lang="es-MX"/>
        </a:p>
      </dgm:t>
    </dgm:pt>
    <dgm:pt modelId="{52BEC375-BAF8-4E1A-96BB-6F869C9C29F9}" type="pres">
      <dgm:prSet presAssocID="{7DE83227-F5F2-4E69-B769-3A83D5232358}" presName="hierRoot2" presStyleCnt="0">
        <dgm:presLayoutVars>
          <dgm:hierBranch val="init"/>
        </dgm:presLayoutVars>
      </dgm:prSet>
      <dgm:spPr/>
    </dgm:pt>
    <dgm:pt modelId="{D80317AD-34FE-4B77-BBCE-FCBCC9557E5A}" type="pres">
      <dgm:prSet presAssocID="{7DE83227-F5F2-4E69-B769-3A83D5232358}" presName="rootComposite2" presStyleCnt="0"/>
      <dgm:spPr/>
    </dgm:pt>
    <dgm:pt modelId="{2A1FC947-309B-40C0-9756-CF5146C9D075}" type="pres">
      <dgm:prSet presAssocID="{7DE83227-F5F2-4E69-B769-3A83D5232358}" presName="rootText2" presStyleLbl="alignAcc1" presStyleIdx="0" presStyleCnt="0">
        <dgm:presLayoutVars>
          <dgm:chPref val="3"/>
        </dgm:presLayoutVars>
      </dgm:prSet>
      <dgm:spPr/>
      <dgm:t>
        <a:bodyPr/>
        <a:lstStyle/>
        <a:p>
          <a:endParaRPr lang="es-MX"/>
        </a:p>
      </dgm:t>
    </dgm:pt>
    <dgm:pt modelId="{EA8DB0EE-F9B8-40CB-9AE2-38543B405741}" type="pres">
      <dgm:prSet presAssocID="{7DE83227-F5F2-4E69-B769-3A83D5232358}" presName="topArc2" presStyleLbl="parChTrans1D1" presStyleIdx="8" presStyleCnt="12"/>
      <dgm:spPr/>
    </dgm:pt>
    <dgm:pt modelId="{65917F34-6AEF-4AF5-82CD-11FEF0E46EC5}" type="pres">
      <dgm:prSet presAssocID="{7DE83227-F5F2-4E69-B769-3A83D5232358}" presName="bottomArc2" presStyleLbl="parChTrans1D1" presStyleIdx="9" presStyleCnt="12"/>
      <dgm:spPr/>
    </dgm:pt>
    <dgm:pt modelId="{395118B4-D344-49DA-BF80-257FAE79C8A0}" type="pres">
      <dgm:prSet presAssocID="{7DE83227-F5F2-4E69-B769-3A83D5232358}" presName="topConnNode2" presStyleLbl="node3" presStyleIdx="0" presStyleCnt="0"/>
      <dgm:spPr/>
      <dgm:t>
        <a:bodyPr/>
        <a:lstStyle/>
        <a:p>
          <a:endParaRPr lang="es-MX"/>
        </a:p>
      </dgm:t>
    </dgm:pt>
    <dgm:pt modelId="{ED029BD5-91C4-4D12-AAF2-C76C5BF20977}" type="pres">
      <dgm:prSet presAssocID="{7DE83227-F5F2-4E69-B769-3A83D5232358}" presName="hierChild4" presStyleCnt="0"/>
      <dgm:spPr/>
    </dgm:pt>
    <dgm:pt modelId="{03D71E42-841D-41D0-83AC-C18FE7052EB5}" type="pres">
      <dgm:prSet presAssocID="{6C22DD16-48E8-4CF8-9440-CD9E8C0A5177}" presName="Name28" presStyleLbl="parChTrans1D4" presStyleIdx="1" presStyleCnt="2"/>
      <dgm:spPr/>
      <dgm:t>
        <a:bodyPr/>
        <a:lstStyle/>
        <a:p>
          <a:endParaRPr lang="es-MX"/>
        </a:p>
      </dgm:t>
    </dgm:pt>
    <dgm:pt modelId="{707FEF38-2E76-4C2F-BEDC-9C727CF0FC04}" type="pres">
      <dgm:prSet presAssocID="{C2B841D8-BBDB-4743-A541-C4289300F87E}" presName="hierRoot2" presStyleCnt="0">
        <dgm:presLayoutVars>
          <dgm:hierBranch val="init"/>
        </dgm:presLayoutVars>
      </dgm:prSet>
      <dgm:spPr/>
    </dgm:pt>
    <dgm:pt modelId="{20C1E13D-227C-436F-9AA3-D2D7EECD12BD}" type="pres">
      <dgm:prSet presAssocID="{C2B841D8-BBDB-4743-A541-C4289300F87E}" presName="rootComposite2" presStyleCnt="0"/>
      <dgm:spPr/>
    </dgm:pt>
    <dgm:pt modelId="{F5EF024C-4B42-4ABC-A795-97B61DF05913}" type="pres">
      <dgm:prSet presAssocID="{C2B841D8-BBDB-4743-A541-C4289300F87E}" presName="rootText2" presStyleLbl="alignAcc1" presStyleIdx="0" presStyleCnt="0" custLinFactNeighborY="3222">
        <dgm:presLayoutVars>
          <dgm:chPref val="3"/>
        </dgm:presLayoutVars>
      </dgm:prSet>
      <dgm:spPr/>
      <dgm:t>
        <a:bodyPr/>
        <a:lstStyle/>
        <a:p>
          <a:endParaRPr lang="es-MX"/>
        </a:p>
      </dgm:t>
    </dgm:pt>
    <dgm:pt modelId="{635B5AEA-7F6D-4787-A4B8-ABA9C30C9496}" type="pres">
      <dgm:prSet presAssocID="{C2B841D8-BBDB-4743-A541-C4289300F87E}" presName="topArc2" presStyleLbl="parChTrans1D1" presStyleIdx="10" presStyleCnt="12"/>
      <dgm:spPr/>
    </dgm:pt>
    <dgm:pt modelId="{5712CA83-9F68-471E-9264-B9A68EDCC3E9}" type="pres">
      <dgm:prSet presAssocID="{C2B841D8-BBDB-4743-A541-C4289300F87E}" presName="bottomArc2" presStyleLbl="parChTrans1D1" presStyleIdx="11" presStyleCnt="12"/>
      <dgm:spPr/>
    </dgm:pt>
    <dgm:pt modelId="{98E082B2-9B2E-4500-B25A-DC2652A1031B}" type="pres">
      <dgm:prSet presAssocID="{C2B841D8-BBDB-4743-A541-C4289300F87E}" presName="topConnNode2" presStyleLbl="node4" presStyleIdx="0" presStyleCnt="0"/>
      <dgm:spPr/>
      <dgm:t>
        <a:bodyPr/>
        <a:lstStyle/>
        <a:p>
          <a:endParaRPr lang="es-MX"/>
        </a:p>
      </dgm:t>
    </dgm:pt>
    <dgm:pt modelId="{DA532E91-4520-4086-BD2F-279605B5EC62}" type="pres">
      <dgm:prSet presAssocID="{C2B841D8-BBDB-4743-A541-C4289300F87E}" presName="hierChild4" presStyleCnt="0"/>
      <dgm:spPr/>
    </dgm:pt>
    <dgm:pt modelId="{BA2858CA-E2BE-4DE7-B949-BDDA03B63E8C}" type="pres">
      <dgm:prSet presAssocID="{C2B841D8-BBDB-4743-A541-C4289300F87E}" presName="hierChild5" presStyleCnt="0"/>
      <dgm:spPr/>
    </dgm:pt>
    <dgm:pt modelId="{5906290F-D265-4451-8F78-7F498F33BAB9}" type="pres">
      <dgm:prSet presAssocID="{7DE83227-F5F2-4E69-B769-3A83D5232358}" presName="hierChild5" presStyleCnt="0"/>
      <dgm:spPr/>
    </dgm:pt>
    <dgm:pt modelId="{4C9170DA-A727-4A43-873D-3D51ED43DC0E}" type="pres">
      <dgm:prSet presAssocID="{D67766A3-C92D-4B2B-AC5E-8AFC2B7BF8C3}" presName="hierChild5" presStyleCnt="0"/>
      <dgm:spPr/>
    </dgm:pt>
    <dgm:pt modelId="{D626420D-86AC-45C2-A90E-808713DBA3E2}" type="pres">
      <dgm:prSet presAssocID="{A02F6271-D4E4-40AF-ACC1-7BA8373D0B80}" presName="hierChild3" presStyleCnt="0"/>
      <dgm:spPr/>
    </dgm:pt>
  </dgm:ptLst>
  <dgm:cxnLst>
    <dgm:cxn modelId="{F0F5D2C7-6519-4E76-8DA5-EDE205D3FA48}" srcId="{D67766A3-C92D-4B2B-AC5E-8AFC2B7BF8C3}" destId="{89D59B41-1486-4EA3-8D73-2A276B1368D9}" srcOrd="0" destOrd="0" parTransId="{45F273D2-4160-427B-9DE0-5D36EFEF1973}" sibTransId="{CB16DE34-4E9F-442D-BD55-6384469D671C}"/>
    <dgm:cxn modelId="{571B9044-A3D3-4438-9C6E-914147D24CCD}" type="presOf" srcId="{A02F6271-D4E4-40AF-ACC1-7BA8373D0B80}" destId="{724AE595-E5D4-4420-A900-EDDD968A8266}" srcOrd="0" destOrd="0" presId="urn:microsoft.com/office/officeart/2008/layout/HalfCircleOrganizationChart"/>
    <dgm:cxn modelId="{45DCD657-E921-4DDF-A371-A68032008577}" type="presOf" srcId="{6C22DD16-48E8-4CF8-9440-CD9E8C0A5177}" destId="{03D71E42-841D-41D0-83AC-C18FE7052EB5}" srcOrd="0" destOrd="0" presId="urn:microsoft.com/office/officeart/2008/layout/HalfCircleOrganizationChart"/>
    <dgm:cxn modelId="{9A8E404A-B4F8-49FD-9F37-6E2E7640FF42}" type="presOf" srcId="{7DE83227-F5F2-4E69-B769-3A83D5232358}" destId="{395118B4-D344-49DA-BF80-257FAE79C8A0}" srcOrd="1" destOrd="0" presId="urn:microsoft.com/office/officeart/2008/layout/HalfCircleOrganizationChart"/>
    <dgm:cxn modelId="{359112C4-DF0E-432E-B120-2298357817E5}" srcId="{7DE83227-F5F2-4E69-B769-3A83D5232358}" destId="{C2B841D8-BBDB-4743-A541-C4289300F87E}" srcOrd="0" destOrd="0" parTransId="{6C22DD16-48E8-4CF8-9440-CD9E8C0A5177}" sibTransId="{3DF06AAD-73DE-4273-94EA-DB49FFCD2CDD}"/>
    <dgm:cxn modelId="{FB527800-3478-4DD8-AF30-78D5AB2A0F18}" type="presOf" srcId="{89D59B41-1486-4EA3-8D73-2A276B1368D9}" destId="{9CF8BD00-CB53-4949-B7D5-C0629E74A6D3}" srcOrd="0" destOrd="0" presId="urn:microsoft.com/office/officeart/2008/layout/HalfCircleOrganizationChart"/>
    <dgm:cxn modelId="{EF89B733-C763-4646-9934-A18334C66C10}" type="presOf" srcId="{89D59B41-1486-4EA3-8D73-2A276B1368D9}" destId="{D33A739B-5816-4FFB-93B9-122041090C5C}" srcOrd="1" destOrd="0" presId="urn:microsoft.com/office/officeart/2008/layout/HalfCircleOrganizationChart"/>
    <dgm:cxn modelId="{3E2269D8-9742-4C92-B988-BDB158D9DAD9}" srcId="{89D59B41-1486-4EA3-8D73-2A276B1368D9}" destId="{938B3C9D-6AE3-433C-A162-0013FC791100}" srcOrd="0" destOrd="0" parTransId="{D15CD7A4-A8A8-4498-8B39-D83E15E3B975}" sibTransId="{DC16626D-CE58-4210-8ECF-9F1AF16ECCDE}"/>
    <dgm:cxn modelId="{3E526019-0D1F-4166-AE0F-F927C94B0EB5}" type="presOf" srcId="{938B3C9D-6AE3-433C-A162-0013FC791100}" destId="{CCD766B9-3E2C-465B-BED4-8077704614DC}" srcOrd="1" destOrd="0" presId="urn:microsoft.com/office/officeart/2008/layout/HalfCircleOrganizationChart"/>
    <dgm:cxn modelId="{871A51FC-210A-45AF-BEAB-487DCDB107CD}" type="presOf" srcId="{7DE83227-F5F2-4E69-B769-3A83D5232358}" destId="{2A1FC947-309B-40C0-9756-CF5146C9D075}" srcOrd="0" destOrd="0" presId="urn:microsoft.com/office/officeart/2008/layout/HalfCircleOrganizationChart"/>
    <dgm:cxn modelId="{12DAC5AF-ED8C-4AD2-903B-FF409CD94880}" type="presOf" srcId="{C2B841D8-BBDB-4743-A541-C4289300F87E}" destId="{F5EF024C-4B42-4ABC-A795-97B61DF05913}" srcOrd="0" destOrd="0" presId="urn:microsoft.com/office/officeart/2008/layout/HalfCircleOrganizationChart"/>
    <dgm:cxn modelId="{EAB050F0-6FE3-4B9E-827C-52879DB8F513}" type="presOf" srcId="{D15CD7A4-A8A8-4498-8B39-D83E15E3B975}" destId="{8D8E8C9C-A453-401B-B2B8-03A03B335ED5}" srcOrd="0" destOrd="0" presId="urn:microsoft.com/office/officeart/2008/layout/HalfCircleOrganizationChart"/>
    <dgm:cxn modelId="{36511AAF-1CD3-4BC1-ADC0-478E660B08FD}" type="presOf" srcId="{D67766A3-C92D-4B2B-AC5E-8AFC2B7BF8C3}" destId="{8B4C3742-CC88-4BB3-B3BD-FA7BE3D866E3}" srcOrd="1" destOrd="0" presId="urn:microsoft.com/office/officeart/2008/layout/HalfCircleOrganizationChart"/>
    <dgm:cxn modelId="{18AFD779-5CF6-401D-9B56-E071CA3956FE}" type="presOf" srcId="{938B3C9D-6AE3-433C-A162-0013FC791100}" destId="{B094BE2C-EE6F-4530-A20D-1560F9B09558}" srcOrd="0" destOrd="0" presId="urn:microsoft.com/office/officeart/2008/layout/HalfCircleOrganizationChart"/>
    <dgm:cxn modelId="{A8F83C20-C66A-451F-822A-0E3F0F889CDF}" srcId="{D67766A3-C92D-4B2B-AC5E-8AFC2B7BF8C3}" destId="{7DE83227-F5F2-4E69-B769-3A83D5232358}" srcOrd="1" destOrd="0" parTransId="{A83138DA-2CA3-4D02-8C6D-AB0DE9465E3F}" sibTransId="{038CC616-7484-433B-BAA6-2254FF3CE3EE}"/>
    <dgm:cxn modelId="{C016B704-0F40-4ECC-BC43-CDB1B6EB3D1A}" type="presOf" srcId="{D052F81C-FA21-49F2-BA60-AFABCD709FDF}" destId="{D7455AA5-2379-4B5E-A53A-5520C48CDBD4}" srcOrd="0" destOrd="0" presId="urn:microsoft.com/office/officeart/2008/layout/HalfCircleOrganizationChart"/>
    <dgm:cxn modelId="{B3251E12-8767-4BEC-863E-E8420C0FF77D}" type="presOf" srcId="{D67766A3-C92D-4B2B-AC5E-8AFC2B7BF8C3}" destId="{4DBD35F2-E3CF-4683-A08D-C38C5DAD7167}" srcOrd="0" destOrd="0" presId="urn:microsoft.com/office/officeart/2008/layout/HalfCircleOrganizationChart"/>
    <dgm:cxn modelId="{C728121D-DF4B-4E8D-87AC-6BF5FACA6E2D}" type="presOf" srcId="{45F273D2-4160-427B-9DE0-5D36EFEF1973}" destId="{B7A22D08-2904-4AF2-881A-48A7F3725679}" srcOrd="0" destOrd="0" presId="urn:microsoft.com/office/officeart/2008/layout/HalfCircleOrganizationChart"/>
    <dgm:cxn modelId="{A6072613-FEC4-406E-8FC2-7D77806653E5}" type="presOf" srcId="{A83138DA-2CA3-4D02-8C6D-AB0DE9465E3F}" destId="{2E561BA7-277B-41C7-A183-0E637BD9199B}" srcOrd="0" destOrd="0" presId="urn:microsoft.com/office/officeart/2008/layout/HalfCircleOrganizationChart"/>
    <dgm:cxn modelId="{BCEBD686-1401-44A2-A7E5-4678B93200E2}" srcId="{A02F6271-D4E4-40AF-ACC1-7BA8373D0B80}" destId="{D67766A3-C92D-4B2B-AC5E-8AFC2B7BF8C3}" srcOrd="0" destOrd="0" parTransId="{D052F81C-FA21-49F2-BA60-AFABCD709FDF}" sibTransId="{F463807E-1C19-40D8-BB8E-18984AE656D6}"/>
    <dgm:cxn modelId="{2959A4F7-FB12-4339-846B-D10A082F7755}" type="presOf" srcId="{C2B841D8-BBDB-4743-A541-C4289300F87E}" destId="{98E082B2-9B2E-4500-B25A-DC2652A1031B}" srcOrd="1" destOrd="0" presId="urn:microsoft.com/office/officeart/2008/layout/HalfCircleOrganizationChart"/>
    <dgm:cxn modelId="{9460FEAA-2389-4503-B7E6-3F2B026F5022}" srcId="{654BA7B1-8B66-4E6D-884C-E36ECF4875F2}" destId="{A02F6271-D4E4-40AF-ACC1-7BA8373D0B80}" srcOrd="0" destOrd="0" parTransId="{520FEC0C-5972-4CB2-A81F-8512C5E8D88F}" sibTransId="{9260C25A-89FA-45D7-AD6B-45902A929A3C}"/>
    <dgm:cxn modelId="{C5157BF7-87EA-43E9-AE79-72B6ECFDB983}" type="presOf" srcId="{654BA7B1-8B66-4E6D-884C-E36ECF4875F2}" destId="{A4DCB6CA-664F-4D24-99F3-3667D517F62A}" srcOrd="0" destOrd="0" presId="urn:microsoft.com/office/officeart/2008/layout/HalfCircleOrganizationChart"/>
    <dgm:cxn modelId="{9C015340-A133-4160-B9C3-ADF7DACA2EF1}" type="presOf" srcId="{A02F6271-D4E4-40AF-ACC1-7BA8373D0B80}" destId="{39855A2D-03A9-42B2-89F0-87264551C2A2}" srcOrd="1" destOrd="0" presId="urn:microsoft.com/office/officeart/2008/layout/HalfCircleOrganizationChart"/>
    <dgm:cxn modelId="{AA9B3240-29BF-4397-9AD1-E178BD635E2A}" type="presParOf" srcId="{A4DCB6CA-664F-4D24-99F3-3667D517F62A}" destId="{99EB57D0-9390-4A02-8492-A182343C8428}" srcOrd="0" destOrd="0" presId="urn:microsoft.com/office/officeart/2008/layout/HalfCircleOrganizationChart"/>
    <dgm:cxn modelId="{E61BED6C-5E74-4EE6-9630-79688DAFC2A7}" type="presParOf" srcId="{99EB57D0-9390-4A02-8492-A182343C8428}" destId="{349E2DF7-0092-43CF-A7C1-18E669AE745A}" srcOrd="0" destOrd="0" presId="urn:microsoft.com/office/officeart/2008/layout/HalfCircleOrganizationChart"/>
    <dgm:cxn modelId="{F8B8E0BD-7894-4E39-8696-8ED560AAD8D4}" type="presParOf" srcId="{349E2DF7-0092-43CF-A7C1-18E669AE745A}" destId="{724AE595-E5D4-4420-A900-EDDD968A8266}" srcOrd="0" destOrd="0" presId="urn:microsoft.com/office/officeart/2008/layout/HalfCircleOrganizationChart"/>
    <dgm:cxn modelId="{95BC3965-F7CF-447A-B8C2-7FDC773369D6}" type="presParOf" srcId="{349E2DF7-0092-43CF-A7C1-18E669AE745A}" destId="{1DE86D50-91D6-4C71-998E-B6AD0A279E35}" srcOrd="1" destOrd="0" presId="urn:microsoft.com/office/officeart/2008/layout/HalfCircleOrganizationChart"/>
    <dgm:cxn modelId="{F554E094-510B-4093-B9F7-72F881FCD4FF}" type="presParOf" srcId="{349E2DF7-0092-43CF-A7C1-18E669AE745A}" destId="{C4C1285B-86A6-4759-9D3E-57C8DCFF16ED}" srcOrd="2" destOrd="0" presId="urn:microsoft.com/office/officeart/2008/layout/HalfCircleOrganizationChart"/>
    <dgm:cxn modelId="{687E2FE6-EC9F-4471-B38A-CE1A117D8900}" type="presParOf" srcId="{349E2DF7-0092-43CF-A7C1-18E669AE745A}" destId="{39855A2D-03A9-42B2-89F0-87264551C2A2}" srcOrd="3" destOrd="0" presId="urn:microsoft.com/office/officeart/2008/layout/HalfCircleOrganizationChart"/>
    <dgm:cxn modelId="{0E59652A-C2D5-4B6E-8FFE-65C3812461E4}" type="presParOf" srcId="{99EB57D0-9390-4A02-8492-A182343C8428}" destId="{402A82E6-37D0-45A9-8200-539E8EBEE55B}" srcOrd="1" destOrd="0" presId="urn:microsoft.com/office/officeart/2008/layout/HalfCircleOrganizationChart"/>
    <dgm:cxn modelId="{337A6C8B-8AA3-4E47-A470-65368697BBE4}" type="presParOf" srcId="{402A82E6-37D0-45A9-8200-539E8EBEE55B}" destId="{D7455AA5-2379-4B5E-A53A-5520C48CDBD4}" srcOrd="0" destOrd="0" presId="urn:microsoft.com/office/officeart/2008/layout/HalfCircleOrganizationChart"/>
    <dgm:cxn modelId="{AE467459-EFCD-430C-9C87-84147D7139B8}" type="presParOf" srcId="{402A82E6-37D0-45A9-8200-539E8EBEE55B}" destId="{6BADC310-A5DC-4230-9671-4D46BFC24586}" srcOrd="1" destOrd="0" presId="urn:microsoft.com/office/officeart/2008/layout/HalfCircleOrganizationChart"/>
    <dgm:cxn modelId="{83A17954-0C2D-4A1D-B1BF-33D4E736B3AE}" type="presParOf" srcId="{6BADC310-A5DC-4230-9671-4D46BFC24586}" destId="{D5146ADA-A94B-4E23-AD01-CE6F7B20578B}" srcOrd="0" destOrd="0" presId="urn:microsoft.com/office/officeart/2008/layout/HalfCircleOrganizationChart"/>
    <dgm:cxn modelId="{CBE43108-4E45-4827-8916-F927E7E2055A}" type="presParOf" srcId="{D5146ADA-A94B-4E23-AD01-CE6F7B20578B}" destId="{4DBD35F2-E3CF-4683-A08D-C38C5DAD7167}" srcOrd="0" destOrd="0" presId="urn:microsoft.com/office/officeart/2008/layout/HalfCircleOrganizationChart"/>
    <dgm:cxn modelId="{1E0FCA9B-D851-40DE-BDA4-DC0C43BE534D}" type="presParOf" srcId="{D5146ADA-A94B-4E23-AD01-CE6F7B20578B}" destId="{F4E0A8EE-DBE8-43D2-A84A-65E044329D8A}" srcOrd="1" destOrd="0" presId="urn:microsoft.com/office/officeart/2008/layout/HalfCircleOrganizationChart"/>
    <dgm:cxn modelId="{5AF4C6C2-81D4-4906-92A0-44DABC56EEA1}" type="presParOf" srcId="{D5146ADA-A94B-4E23-AD01-CE6F7B20578B}" destId="{002829EC-C9F2-43B6-9917-AFF49760B965}" srcOrd="2" destOrd="0" presId="urn:microsoft.com/office/officeart/2008/layout/HalfCircleOrganizationChart"/>
    <dgm:cxn modelId="{2F6E602F-F39B-4BEB-87BE-B35F6318BBBC}" type="presParOf" srcId="{D5146ADA-A94B-4E23-AD01-CE6F7B20578B}" destId="{8B4C3742-CC88-4BB3-B3BD-FA7BE3D866E3}" srcOrd="3" destOrd="0" presId="urn:microsoft.com/office/officeart/2008/layout/HalfCircleOrganizationChart"/>
    <dgm:cxn modelId="{3AED851C-1144-40B4-8E03-6CE3B6F9ECC7}" type="presParOf" srcId="{6BADC310-A5DC-4230-9671-4D46BFC24586}" destId="{FA043183-61C4-4383-B5D7-CCEE62BCBE72}" srcOrd="1" destOrd="0" presId="urn:microsoft.com/office/officeart/2008/layout/HalfCircleOrganizationChart"/>
    <dgm:cxn modelId="{FBF5B087-2BF5-41E2-AC92-5A371D493C3F}" type="presParOf" srcId="{FA043183-61C4-4383-B5D7-CCEE62BCBE72}" destId="{B7A22D08-2904-4AF2-881A-48A7F3725679}" srcOrd="0" destOrd="0" presId="urn:microsoft.com/office/officeart/2008/layout/HalfCircleOrganizationChart"/>
    <dgm:cxn modelId="{70A28DE2-DA5F-46AA-AA2A-1000F166E39B}" type="presParOf" srcId="{FA043183-61C4-4383-B5D7-CCEE62BCBE72}" destId="{429DD6E8-FE3E-4198-B6DC-7D08E4110653}" srcOrd="1" destOrd="0" presId="urn:microsoft.com/office/officeart/2008/layout/HalfCircleOrganizationChart"/>
    <dgm:cxn modelId="{29084B2A-CE15-4E7A-B8D8-BEFC605E2CF3}" type="presParOf" srcId="{429DD6E8-FE3E-4198-B6DC-7D08E4110653}" destId="{6429FC95-8796-4370-A9CA-589D2BFC0E8A}" srcOrd="0" destOrd="0" presId="urn:microsoft.com/office/officeart/2008/layout/HalfCircleOrganizationChart"/>
    <dgm:cxn modelId="{5803A73B-4D24-448A-AE2F-558309376F44}" type="presParOf" srcId="{6429FC95-8796-4370-A9CA-589D2BFC0E8A}" destId="{9CF8BD00-CB53-4949-B7D5-C0629E74A6D3}" srcOrd="0" destOrd="0" presId="urn:microsoft.com/office/officeart/2008/layout/HalfCircleOrganizationChart"/>
    <dgm:cxn modelId="{A0E540AF-350F-4D9C-8697-780789CD6AEE}" type="presParOf" srcId="{6429FC95-8796-4370-A9CA-589D2BFC0E8A}" destId="{F2FFB846-15DF-4153-8880-9776A19CF827}" srcOrd="1" destOrd="0" presId="urn:microsoft.com/office/officeart/2008/layout/HalfCircleOrganizationChart"/>
    <dgm:cxn modelId="{162CC194-F190-432A-9FBC-08C7DED836D3}" type="presParOf" srcId="{6429FC95-8796-4370-A9CA-589D2BFC0E8A}" destId="{CE49DB2B-8B22-4A0E-9C67-00DD5B237130}" srcOrd="2" destOrd="0" presId="urn:microsoft.com/office/officeart/2008/layout/HalfCircleOrganizationChart"/>
    <dgm:cxn modelId="{E36E4ACF-D063-4DE1-A67B-19CAECC1B2E6}" type="presParOf" srcId="{6429FC95-8796-4370-A9CA-589D2BFC0E8A}" destId="{D33A739B-5816-4FFB-93B9-122041090C5C}" srcOrd="3" destOrd="0" presId="urn:microsoft.com/office/officeart/2008/layout/HalfCircleOrganizationChart"/>
    <dgm:cxn modelId="{3F362916-5717-44C9-B414-FD3C7A7A35A5}" type="presParOf" srcId="{429DD6E8-FE3E-4198-B6DC-7D08E4110653}" destId="{5971C3E2-B11B-4563-973C-0F8C7180FAAB}" srcOrd="1" destOrd="0" presId="urn:microsoft.com/office/officeart/2008/layout/HalfCircleOrganizationChart"/>
    <dgm:cxn modelId="{BED138AB-BBE1-4C97-BBF5-7057FA1DB5F2}" type="presParOf" srcId="{429DD6E8-FE3E-4198-B6DC-7D08E4110653}" destId="{A398855C-B1EC-47CB-9EAC-924E25167DA9}" srcOrd="2" destOrd="0" presId="urn:microsoft.com/office/officeart/2008/layout/HalfCircleOrganizationChart"/>
    <dgm:cxn modelId="{C08F40C7-70A7-4589-AC49-2A933B67E78D}" type="presParOf" srcId="{A398855C-B1EC-47CB-9EAC-924E25167DA9}" destId="{8D8E8C9C-A453-401B-B2B8-03A03B335ED5}" srcOrd="0" destOrd="0" presId="urn:microsoft.com/office/officeart/2008/layout/HalfCircleOrganizationChart"/>
    <dgm:cxn modelId="{D0E942C2-159E-4707-95A2-57F4A50A8AAA}" type="presParOf" srcId="{A398855C-B1EC-47CB-9EAC-924E25167DA9}" destId="{A266F9C1-F0D8-4777-A397-DDB7583C0C42}" srcOrd="1" destOrd="0" presId="urn:microsoft.com/office/officeart/2008/layout/HalfCircleOrganizationChart"/>
    <dgm:cxn modelId="{33B90723-F096-4C32-8946-E147311A75F0}" type="presParOf" srcId="{A266F9C1-F0D8-4777-A397-DDB7583C0C42}" destId="{8E0259B4-50C5-463B-9286-97AD6B323019}" srcOrd="0" destOrd="0" presId="urn:microsoft.com/office/officeart/2008/layout/HalfCircleOrganizationChart"/>
    <dgm:cxn modelId="{696CFC89-F2AF-46B9-A057-29D615D9367F}" type="presParOf" srcId="{8E0259B4-50C5-463B-9286-97AD6B323019}" destId="{B094BE2C-EE6F-4530-A20D-1560F9B09558}" srcOrd="0" destOrd="0" presId="urn:microsoft.com/office/officeart/2008/layout/HalfCircleOrganizationChart"/>
    <dgm:cxn modelId="{20D5ED42-B317-49CC-A834-A9AC3166AD93}" type="presParOf" srcId="{8E0259B4-50C5-463B-9286-97AD6B323019}" destId="{49D7E13A-0819-4FC6-9B00-1954FE22F4F0}" srcOrd="1" destOrd="0" presId="urn:microsoft.com/office/officeart/2008/layout/HalfCircleOrganizationChart"/>
    <dgm:cxn modelId="{B42A4CEF-DA01-42FF-86DB-483296231C0A}" type="presParOf" srcId="{8E0259B4-50C5-463B-9286-97AD6B323019}" destId="{F52508CF-7EEF-4757-BDF1-3D4F4CF295A0}" srcOrd="2" destOrd="0" presId="urn:microsoft.com/office/officeart/2008/layout/HalfCircleOrganizationChart"/>
    <dgm:cxn modelId="{C3792D04-0A6F-44DD-B216-FFC4C45B2EAB}" type="presParOf" srcId="{8E0259B4-50C5-463B-9286-97AD6B323019}" destId="{CCD766B9-3E2C-465B-BED4-8077704614DC}" srcOrd="3" destOrd="0" presId="urn:microsoft.com/office/officeart/2008/layout/HalfCircleOrganizationChart"/>
    <dgm:cxn modelId="{C86F078F-CEB4-4F57-8718-C6505334354A}" type="presParOf" srcId="{A266F9C1-F0D8-4777-A397-DDB7583C0C42}" destId="{0FE74FBA-5BF5-45C6-A398-8CEAFCD89CE3}" srcOrd="1" destOrd="0" presId="urn:microsoft.com/office/officeart/2008/layout/HalfCircleOrganizationChart"/>
    <dgm:cxn modelId="{81B21895-C59D-4063-9C35-86DAF8CE89FE}" type="presParOf" srcId="{A266F9C1-F0D8-4777-A397-DDB7583C0C42}" destId="{9D4E3598-07B2-459A-8BB4-BF56313B4DD1}" srcOrd="2" destOrd="0" presId="urn:microsoft.com/office/officeart/2008/layout/HalfCircleOrganizationChart"/>
    <dgm:cxn modelId="{2FB0564C-BBEA-4212-9B73-785B1FB160BE}" type="presParOf" srcId="{FA043183-61C4-4383-B5D7-CCEE62BCBE72}" destId="{2E561BA7-277B-41C7-A183-0E637BD9199B}" srcOrd="2" destOrd="0" presId="urn:microsoft.com/office/officeart/2008/layout/HalfCircleOrganizationChart"/>
    <dgm:cxn modelId="{551CAE73-EECB-4278-9C87-113544E7A514}" type="presParOf" srcId="{FA043183-61C4-4383-B5D7-CCEE62BCBE72}" destId="{52BEC375-BAF8-4E1A-96BB-6F869C9C29F9}" srcOrd="3" destOrd="0" presId="urn:microsoft.com/office/officeart/2008/layout/HalfCircleOrganizationChart"/>
    <dgm:cxn modelId="{1ED8916A-A95F-4693-B854-F11F24FFB401}" type="presParOf" srcId="{52BEC375-BAF8-4E1A-96BB-6F869C9C29F9}" destId="{D80317AD-34FE-4B77-BBCE-FCBCC9557E5A}" srcOrd="0" destOrd="0" presId="urn:microsoft.com/office/officeart/2008/layout/HalfCircleOrganizationChart"/>
    <dgm:cxn modelId="{5FC6EA5D-A114-4CDD-92A4-5B21D6EEDB45}" type="presParOf" srcId="{D80317AD-34FE-4B77-BBCE-FCBCC9557E5A}" destId="{2A1FC947-309B-40C0-9756-CF5146C9D075}" srcOrd="0" destOrd="0" presId="urn:microsoft.com/office/officeart/2008/layout/HalfCircleOrganizationChart"/>
    <dgm:cxn modelId="{5E9AF383-ADE9-408B-81E8-02AC2E0332CE}" type="presParOf" srcId="{D80317AD-34FE-4B77-BBCE-FCBCC9557E5A}" destId="{EA8DB0EE-F9B8-40CB-9AE2-38543B405741}" srcOrd="1" destOrd="0" presId="urn:microsoft.com/office/officeart/2008/layout/HalfCircleOrganizationChart"/>
    <dgm:cxn modelId="{B825A05A-288E-44DF-9CB0-269FFF5BEF90}" type="presParOf" srcId="{D80317AD-34FE-4B77-BBCE-FCBCC9557E5A}" destId="{65917F34-6AEF-4AF5-82CD-11FEF0E46EC5}" srcOrd="2" destOrd="0" presId="urn:microsoft.com/office/officeart/2008/layout/HalfCircleOrganizationChart"/>
    <dgm:cxn modelId="{ECEAC70F-05D6-4923-98DD-71B4F491BADA}" type="presParOf" srcId="{D80317AD-34FE-4B77-BBCE-FCBCC9557E5A}" destId="{395118B4-D344-49DA-BF80-257FAE79C8A0}" srcOrd="3" destOrd="0" presId="urn:microsoft.com/office/officeart/2008/layout/HalfCircleOrganizationChart"/>
    <dgm:cxn modelId="{0C741B49-852D-48CB-9C9A-C702C42FB178}" type="presParOf" srcId="{52BEC375-BAF8-4E1A-96BB-6F869C9C29F9}" destId="{ED029BD5-91C4-4D12-AAF2-C76C5BF20977}" srcOrd="1" destOrd="0" presId="urn:microsoft.com/office/officeart/2008/layout/HalfCircleOrganizationChart"/>
    <dgm:cxn modelId="{BA2BD819-2A0E-4EBA-83F1-AA56038E1CCB}" type="presParOf" srcId="{ED029BD5-91C4-4D12-AAF2-C76C5BF20977}" destId="{03D71E42-841D-41D0-83AC-C18FE7052EB5}" srcOrd="0" destOrd="0" presId="urn:microsoft.com/office/officeart/2008/layout/HalfCircleOrganizationChart"/>
    <dgm:cxn modelId="{EBEB6839-9E3D-4889-9CC4-E3CF631719FE}" type="presParOf" srcId="{ED029BD5-91C4-4D12-AAF2-C76C5BF20977}" destId="{707FEF38-2E76-4C2F-BEDC-9C727CF0FC04}" srcOrd="1" destOrd="0" presId="urn:microsoft.com/office/officeart/2008/layout/HalfCircleOrganizationChart"/>
    <dgm:cxn modelId="{DEB79F9F-80C0-45FE-899E-3E84D6C58E6D}" type="presParOf" srcId="{707FEF38-2E76-4C2F-BEDC-9C727CF0FC04}" destId="{20C1E13D-227C-436F-9AA3-D2D7EECD12BD}" srcOrd="0" destOrd="0" presId="urn:microsoft.com/office/officeart/2008/layout/HalfCircleOrganizationChart"/>
    <dgm:cxn modelId="{3EDD47EB-6398-4E91-957F-54EC811679F4}" type="presParOf" srcId="{20C1E13D-227C-436F-9AA3-D2D7EECD12BD}" destId="{F5EF024C-4B42-4ABC-A795-97B61DF05913}" srcOrd="0" destOrd="0" presId="urn:microsoft.com/office/officeart/2008/layout/HalfCircleOrganizationChart"/>
    <dgm:cxn modelId="{670BB92F-286A-4C05-B0EF-D142214AB22E}" type="presParOf" srcId="{20C1E13D-227C-436F-9AA3-D2D7EECD12BD}" destId="{635B5AEA-7F6D-4787-A4B8-ABA9C30C9496}" srcOrd="1" destOrd="0" presId="urn:microsoft.com/office/officeart/2008/layout/HalfCircleOrganizationChart"/>
    <dgm:cxn modelId="{CADDDC4E-FACE-41D4-84F2-104E283369E7}" type="presParOf" srcId="{20C1E13D-227C-436F-9AA3-D2D7EECD12BD}" destId="{5712CA83-9F68-471E-9264-B9A68EDCC3E9}" srcOrd="2" destOrd="0" presId="urn:microsoft.com/office/officeart/2008/layout/HalfCircleOrganizationChart"/>
    <dgm:cxn modelId="{7214FA77-103E-48AE-B2CE-7D6F8616B77C}" type="presParOf" srcId="{20C1E13D-227C-436F-9AA3-D2D7EECD12BD}" destId="{98E082B2-9B2E-4500-B25A-DC2652A1031B}" srcOrd="3" destOrd="0" presId="urn:microsoft.com/office/officeart/2008/layout/HalfCircleOrganizationChart"/>
    <dgm:cxn modelId="{5E027BE9-41BF-44C0-B048-378582EF2A8E}" type="presParOf" srcId="{707FEF38-2E76-4C2F-BEDC-9C727CF0FC04}" destId="{DA532E91-4520-4086-BD2F-279605B5EC62}" srcOrd="1" destOrd="0" presId="urn:microsoft.com/office/officeart/2008/layout/HalfCircleOrganizationChart"/>
    <dgm:cxn modelId="{BADACC85-078E-4419-8CB1-984C63197A56}" type="presParOf" srcId="{707FEF38-2E76-4C2F-BEDC-9C727CF0FC04}" destId="{BA2858CA-E2BE-4DE7-B949-BDDA03B63E8C}" srcOrd="2" destOrd="0" presId="urn:microsoft.com/office/officeart/2008/layout/HalfCircleOrganizationChart"/>
    <dgm:cxn modelId="{30136A49-20DB-4D50-AD31-9EC54D3B45B7}" type="presParOf" srcId="{52BEC375-BAF8-4E1A-96BB-6F869C9C29F9}" destId="{5906290F-D265-4451-8F78-7F498F33BAB9}" srcOrd="2" destOrd="0" presId="urn:microsoft.com/office/officeart/2008/layout/HalfCircleOrganizationChart"/>
    <dgm:cxn modelId="{0FD5EEAD-71E4-415B-A896-DAF4E8722525}" type="presParOf" srcId="{6BADC310-A5DC-4230-9671-4D46BFC24586}" destId="{4C9170DA-A727-4A43-873D-3D51ED43DC0E}" srcOrd="2" destOrd="0" presId="urn:microsoft.com/office/officeart/2008/layout/HalfCircleOrganizationChart"/>
    <dgm:cxn modelId="{77B9FA03-FABF-42EC-9EA9-60FE19C89E7A}" type="presParOf" srcId="{99EB57D0-9390-4A02-8492-A182343C8428}" destId="{D626420D-86AC-45C2-A90E-808713DBA3E2}"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3843165-C5F1-449B-BE03-21E687C2CF4A}"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s-MX"/>
        </a:p>
      </dgm:t>
    </dgm:pt>
    <dgm:pt modelId="{0892B440-6E7F-40F7-BC19-151D0F2113AE}">
      <dgm:prSet phldrT="[Texto]"/>
      <dgm:spPr>
        <a:solidFill>
          <a:srgbClr val="801A4F"/>
        </a:solidFill>
      </dgm:spPr>
      <dgm:t>
        <a:bodyPr/>
        <a:lstStyle/>
        <a:p>
          <a:r>
            <a:rPr lang="es-MX" dirty="0" smtClean="0"/>
            <a:t>Se entiende por </a:t>
          </a:r>
          <a:r>
            <a:rPr lang="es-MX" b="1" dirty="0" smtClean="0">
              <a:effectLst/>
            </a:rPr>
            <a:t>ASAMBLEA MUNICIPAL O DISTRITAL</a:t>
          </a:r>
          <a:r>
            <a:rPr lang="es-MX" dirty="0" smtClean="0"/>
            <a:t> a:</a:t>
          </a:r>
          <a:endParaRPr lang="es-MX" dirty="0"/>
        </a:p>
      </dgm:t>
    </dgm:pt>
    <dgm:pt modelId="{83E234AF-8BB9-4F98-B547-025567671AD5}" type="parTrans" cxnId="{B1D99E67-5331-4C6B-B3E2-4F701FB57CAE}">
      <dgm:prSet/>
      <dgm:spPr/>
      <dgm:t>
        <a:bodyPr/>
        <a:lstStyle/>
        <a:p>
          <a:endParaRPr lang="es-MX"/>
        </a:p>
      </dgm:t>
    </dgm:pt>
    <dgm:pt modelId="{2412F774-3F61-4F29-9DB6-B3AFC9CCEFCA}" type="sibTrans" cxnId="{B1D99E67-5331-4C6B-B3E2-4F701FB57CAE}">
      <dgm:prSet/>
      <dgm:spPr/>
      <dgm:t>
        <a:bodyPr/>
        <a:lstStyle/>
        <a:p>
          <a:endParaRPr lang="es-MX"/>
        </a:p>
      </dgm:t>
    </dgm:pt>
    <dgm:pt modelId="{9B1E1526-AFD1-4D96-98F5-77402DCEC6FF}">
      <dgm:prSet phldrT="[Texto]"/>
      <dgm:spPr>
        <a:solidFill>
          <a:srgbClr val="801A4F"/>
        </a:solidFill>
      </dgm:spPr>
      <dgm:t>
        <a:bodyPr/>
        <a:lstStyle/>
        <a:p>
          <a:r>
            <a:rPr lang="es-MX" dirty="0" smtClean="0"/>
            <a:t>La reunión en una misma fecha, hora y lugar determinado por la organización de la ciudadanía de:</a:t>
          </a:r>
          <a:endParaRPr lang="es-MX" dirty="0"/>
        </a:p>
      </dgm:t>
    </dgm:pt>
    <dgm:pt modelId="{E3BE3A29-3804-4AE4-A24E-CDD585721F10}" type="parTrans" cxnId="{95DAAAC4-097F-4CA2-9807-42B2D414B5DC}">
      <dgm:prSet/>
      <dgm:spPr/>
      <dgm:t>
        <a:bodyPr/>
        <a:lstStyle/>
        <a:p>
          <a:endParaRPr lang="es-MX"/>
        </a:p>
      </dgm:t>
    </dgm:pt>
    <dgm:pt modelId="{93F9BBC1-5A2A-4246-906E-2E4FDBEFD016}" type="sibTrans" cxnId="{95DAAAC4-097F-4CA2-9807-42B2D414B5DC}">
      <dgm:prSet/>
      <dgm:spPr/>
      <dgm:t>
        <a:bodyPr/>
        <a:lstStyle/>
        <a:p>
          <a:endParaRPr lang="es-MX"/>
        </a:p>
      </dgm:t>
    </dgm:pt>
    <dgm:pt modelId="{831BC4F8-69FA-4F0E-BDE2-A14D854AB9B0}">
      <dgm:prSet phldrT="[Texto]"/>
      <dgm:spPr>
        <a:solidFill>
          <a:srgbClr val="801A4F"/>
        </a:solidFill>
      </dgm:spPr>
      <dgm:t>
        <a:bodyPr/>
        <a:lstStyle/>
        <a:p>
          <a:r>
            <a:rPr lang="es-MX" dirty="0" smtClean="0"/>
            <a:t>Al menos el 0.26% de la ciudadanía inscrita en el padrón electoral de la elección inmediata anterior del municipio o distrito correspondiente, con el fin de cumplir con los requisitos de Ley</a:t>
          </a:r>
          <a:endParaRPr lang="es-MX" dirty="0"/>
        </a:p>
      </dgm:t>
    </dgm:pt>
    <dgm:pt modelId="{4AB3B7FE-0845-49AF-9698-2C5D3498FAA6}" type="parTrans" cxnId="{2514BBBA-44C9-46A3-AA5A-CB2F0AA2314E}">
      <dgm:prSet/>
      <dgm:spPr/>
      <dgm:t>
        <a:bodyPr/>
        <a:lstStyle/>
        <a:p>
          <a:endParaRPr lang="es-MX"/>
        </a:p>
      </dgm:t>
    </dgm:pt>
    <dgm:pt modelId="{721C015A-9637-457B-A6F8-A7C6A538B06A}" type="sibTrans" cxnId="{2514BBBA-44C9-46A3-AA5A-CB2F0AA2314E}">
      <dgm:prSet/>
      <dgm:spPr/>
      <dgm:t>
        <a:bodyPr/>
        <a:lstStyle/>
        <a:p>
          <a:endParaRPr lang="es-MX"/>
        </a:p>
      </dgm:t>
    </dgm:pt>
    <dgm:pt modelId="{DB74825B-BDA7-4424-8424-B2A31F2CD2FB}" type="pres">
      <dgm:prSet presAssocID="{83843165-C5F1-449B-BE03-21E687C2CF4A}" presName="Name0" presStyleCnt="0">
        <dgm:presLayoutVars>
          <dgm:dir/>
          <dgm:animLvl val="lvl"/>
          <dgm:resizeHandles val="exact"/>
        </dgm:presLayoutVars>
      </dgm:prSet>
      <dgm:spPr/>
      <dgm:t>
        <a:bodyPr/>
        <a:lstStyle/>
        <a:p>
          <a:endParaRPr lang="es-MX"/>
        </a:p>
      </dgm:t>
    </dgm:pt>
    <dgm:pt modelId="{21A42928-ECA1-4319-9FB6-2771DFCBDBA4}" type="pres">
      <dgm:prSet presAssocID="{831BC4F8-69FA-4F0E-BDE2-A14D854AB9B0}" presName="boxAndChildren" presStyleCnt="0"/>
      <dgm:spPr/>
    </dgm:pt>
    <dgm:pt modelId="{BC59EC03-0A7E-463B-B740-CA87B40C678B}" type="pres">
      <dgm:prSet presAssocID="{831BC4F8-69FA-4F0E-BDE2-A14D854AB9B0}" presName="parentTextBox" presStyleLbl="node1" presStyleIdx="0" presStyleCnt="3"/>
      <dgm:spPr/>
      <dgm:t>
        <a:bodyPr/>
        <a:lstStyle/>
        <a:p>
          <a:endParaRPr lang="es-MX"/>
        </a:p>
      </dgm:t>
    </dgm:pt>
    <dgm:pt modelId="{29501D19-2132-43C9-AD33-69EFF0319CFD}" type="pres">
      <dgm:prSet presAssocID="{93F9BBC1-5A2A-4246-906E-2E4FDBEFD016}" presName="sp" presStyleCnt="0"/>
      <dgm:spPr/>
    </dgm:pt>
    <dgm:pt modelId="{F4F48EA2-DFB8-4737-9FD8-FCE47B4676A8}" type="pres">
      <dgm:prSet presAssocID="{9B1E1526-AFD1-4D96-98F5-77402DCEC6FF}" presName="arrowAndChildren" presStyleCnt="0"/>
      <dgm:spPr/>
    </dgm:pt>
    <dgm:pt modelId="{88A4285D-7E9C-41E3-B75B-FE394CB7D3D3}" type="pres">
      <dgm:prSet presAssocID="{9B1E1526-AFD1-4D96-98F5-77402DCEC6FF}" presName="parentTextArrow" presStyleLbl="node1" presStyleIdx="1" presStyleCnt="3"/>
      <dgm:spPr/>
      <dgm:t>
        <a:bodyPr/>
        <a:lstStyle/>
        <a:p>
          <a:endParaRPr lang="es-MX"/>
        </a:p>
      </dgm:t>
    </dgm:pt>
    <dgm:pt modelId="{2C1A9CDF-FEE1-4A8A-A081-452C1B093C76}" type="pres">
      <dgm:prSet presAssocID="{2412F774-3F61-4F29-9DB6-B3AFC9CCEFCA}" presName="sp" presStyleCnt="0"/>
      <dgm:spPr/>
    </dgm:pt>
    <dgm:pt modelId="{CB87D42E-F98E-4332-9701-884E02F95871}" type="pres">
      <dgm:prSet presAssocID="{0892B440-6E7F-40F7-BC19-151D0F2113AE}" presName="arrowAndChildren" presStyleCnt="0"/>
      <dgm:spPr/>
    </dgm:pt>
    <dgm:pt modelId="{EB819094-F4AE-49A3-9322-87AF107A5BA5}" type="pres">
      <dgm:prSet presAssocID="{0892B440-6E7F-40F7-BC19-151D0F2113AE}" presName="parentTextArrow" presStyleLbl="node1" presStyleIdx="2" presStyleCnt="3" custLinFactNeighborX="-1047" custLinFactNeighborY="-814"/>
      <dgm:spPr/>
      <dgm:t>
        <a:bodyPr/>
        <a:lstStyle/>
        <a:p>
          <a:endParaRPr lang="es-MX"/>
        </a:p>
      </dgm:t>
    </dgm:pt>
  </dgm:ptLst>
  <dgm:cxnLst>
    <dgm:cxn modelId="{95DAAAC4-097F-4CA2-9807-42B2D414B5DC}" srcId="{83843165-C5F1-449B-BE03-21E687C2CF4A}" destId="{9B1E1526-AFD1-4D96-98F5-77402DCEC6FF}" srcOrd="1" destOrd="0" parTransId="{E3BE3A29-3804-4AE4-A24E-CDD585721F10}" sibTransId="{93F9BBC1-5A2A-4246-906E-2E4FDBEFD016}"/>
    <dgm:cxn modelId="{BE144076-EAD3-472C-8961-6AEA681E4EB0}" type="presOf" srcId="{831BC4F8-69FA-4F0E-BDE2-A14D854AB9B0}" destId="{BC59EC03-0A7E-463B-B740-CA87B40C678B}" srcOrd="0" destOrd="0" presId="urn:microsoft.com/office/officeart/2005/8/layout/process4"/>
    <dgm:cxn modelId="{B1D99E67-5331-4C6B-B3E2-4F701FB57CAE}" srcId="{83843165-C5F1-449B-BE03-21E687C2CF4A}" destId="{0892B440-6E7F-40F7-BC19-151D0F2113AE}" srcOrd="0" destOrd="0" parTransId="{83E234AF-8BB9-4F98-B547-025567671AD5}" sibTransId="{2412F774-3F61-4F29-9DB6-B3AFC9CCEFCA}"/>
    <dgm:cxn modelId="{3C66D473-573C-4A47-B148-0082E65F7F32}" type="presOf" srcId="{9B1E1526-AFD1-4D96-98F5-77402DCEC6FF}" destId="{88A4285D-7E9C-41E3-B75B-FE394CB7D3D3}" srcOrd="0" destOrd="0" presId="urn:microsoft.com/office/officeart/2005/8/layout/process4"/>
    <dgm:cxn modelId="{30DABE83-9969-42E2-95C7-8C07C7E7A4B0}" type="presOf" srcId="{0892B440-6E7F-40F7-BC19-151D0F2113AE}" destId="{EB819094-F4AE-49A3-9322-87AF107A5BA5}" srcOrd="0" destOrd="0" presId="urn:microsoft.com/office/officeart/2005/8/layout/process4"/>
    <dgm:cxn modelId="{C38F3B27-F5DB-43FA-9E60-0E59A9E0B198}" type="presOf" srcId="{83843165-C5F1-449B-BE03-21E687C2CF4A}" destId="{DB74825B-BDA7-4424-8424-B2A31F2CD2FB}" srcOrd="0" destOrd="0" presId="urn:microsoft.com/office/officeart/2005/8/layout/process4"/>
    <dgm:cxn modelId="{2514BBBA-44C9-46A3-AA5A-CB2F0AA2314E}" srcId="{83843165-C5F1-449B-BE03-21E687C2CF4A}" destId="{831BC4F8-69FA-4F0E-BDE2-A14D854AB9B0}" srcOrd="2" destOrd="0" parTransId="{4AB3B7FE-0845-49AF-9698-2C5D3498FAA6}" sibTransId="{721C015A-9637-457B-A6F8-A7C6A538B06A}"/>
    <dgm:cxn modelId="{CD817828-7C94-41C1-AA4D-D45CD101119A}" type="presParOf" srcId="{DB74825B-BDA7-4424-8424-B2A31F2CD2FB}" destId="{21A42928-ECA1-4319-9FB6-2771DFCBDBA4}" srcOrd="0" destOrd="0" presId="urn:microsoft.com/office/officeart/2005/8/layout/process4"/>
    <dgm:cxn modelId="{BC525A6C-DA7C-4AC0-BD2E-B044282628A4}" type="presParOf" srcId="{21A42928-ECA1-4319-9FB6-2771DFCBDBA4}" destId="{BC59EC03-0A7E-463B-B740-CA87B40C678B}" srcOrd="0" destOrd="0" presId="urn:microsoft.com/office/officeart/2005/8/layout/process4"/>
    <dgm:cxn modelId="{B7B3DB17-3D86-4620-ACD6-C13A90654446}" type="presParOf" srcId="{DB74825B-BDA7-4424-8424-B2A31F2CD2FB}" destId="{29501D19-2132-43C9-AD33-69EFF0319CFD}" srcOrd="1" destOrd="0" presId="urn:microsoft.com/office/officeart/2005/8/layout/process4"/>
    <dgm:cxn modelId="{C98194DD-17E7-4F14-9350-547099CC3B63}" type="presParOf" srcId="{DB74825B-BDA7-4424-8424-B2A31F2CD2FB}" destId="{F4F48EA2-DFB8-4737-9FD8-FCE47B4676A8}" srcOrd="2" destOrd="0" presId="urn:microsoft.com/office/officeart/2005/8/layout/process4"/>
    <dgm:cxn modelId="{91DE7B6F-21EE-4BE0-8CC8-602F0CACCB0D}" type="presParOf" srcId="{F4F48EA2-DFB8-4737-9FD8-FCE47B4676A8}" destId="{88A4285D-7E9C-41E3-B75B-FE394CB7D3D3}" srcOrd="0" destOrd="0" presId="urn:microsoft.com/office/officeart/2005/8/layout/process4"/>
    <dgm:cxn modelId="{AD38ECB3-CFF5-45AE-8124-CEB0A2DF50A1}" type="presParOf" srcId="{DB74825B-BDA7-4424-8424-B2A31F2CD2FB}" destId="{2C1A9CDF-FEE1-4A8A-A081-452C1B093C76}" srcOrd="3" destOrd="0" presId="urn:microsoft.com/office/officeart/2005/8/layout/process4"/>
    <dgm:cxn modelId="{9F4325DC-41D8-455D-9388-FA9D1FB272AA}" type="presParOf" srcId="{DB74825B-BDA7-4424-8424-B2A31F2CD2FB}" destId="{CB87D42E-F98E-4332-9701-884E02F95871}" srcOrd="4" destOrd="0" presId="urn:microsoft.com/office/officeart/2005/8/layout/process4"/>
    <dgm:cxn modelId="{BEE6A2BC-4A6E-464A-873B-7110D154A39C}" type="presParOf" srcId="{CB87D42E-F98E-4332-9701-884E02F95871}" destId="{EB819094-F4AE-49A3-9322-87AF107A5BA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7BF0CF9E-A331-4798-9513-D2AEA2CFFE7D}" type="doc">
      <dgm:prSet loTypeId="urn:microsoft.com/office/officeart/2005/8/layout/hList7" loCatId="list" qsTypeId="urn:microsoft.com/office/officeart/2005/8/quickstyle/simple1" qsCatId="simple" csTypeId="urn:microsoft.com/office/officeart/2005/8/colors/accent1_2" csCatId="accent1" phldr="1"/>
      <dgm:spPr/>
    </dgm:pt>
    <dgm:pt modelId="{59163A17-CFBA-4C93-9C7E-8B3C5EBC4C3C}">
      <dgm:prSet phldrT="[Texto]"/>
      <dgm:spPr>
        <a:solidFill>
          <a:srgbClr val="D42B84"/>
        </a:solidFill>
      </dgm:spPr>
      <dgm:t>
        <a:bodyPr/>
        <a:lstStyle/>
        <a:p>
          <a:r>
            <a:rPr lang="es-MX" dirty="0" smtClean="0"/>
            <a:t>Que la ciudadanía cuente con credencial para votar en dichos municipios o distritos o FUAR y diversa identificación oficial vigente</a:t>
          </a:r>
          <a:endParaRPr lang="es-MX" dirty="0"/>
        </a:p>
      </dgm:t>
    </dgm:pt>
    <dgm:pt modelId="{0BEF35BB-A88B-4926-9E64-1E7A69C1D224}" type="parTrans" cxnId="{E2A1D433-DED5-43AB-B3C3-33CA3A61B967}">
      <dgm:prSet/>
      <dgm:spPr/>
      <dgm:t>
        <a:bodyPr/>
        <a:lstStyle/>
        <a:p>
          <a:endParaRPr lang="es-MX"/>
        </a:p>
      </dgm:t>
    </dgm:pt>
    <dgm:pt modelId="{B0E47ADE-50E2-48EB-AB37-D5B9975F6B14}" type="sibTrans" cxnId="{E2A1D433-DED5-43AB-B3C3-33CA3A61B967}">
      <dgm:prSet/>
      <dgm:spPr/>
      <dgm:t>
        <a:bodyPr/>
        <a:lstStyle/>
        <a:p>
          <a:endParaRPr lang="es-MX"/>
        </a:p>
      </dgm:t>
    </dgm:pt>
    <dgm:pt modelId="{57637793-35F0-4150-899E-38AA66159E68}">
      <dgm:prSet phldrT="[Texto]"/>
      <dgm:spPr>
        <a:solidFill>
          <a:srgbClr val="60269E"/>
        </a:solidFill>
      </dgm:spPr>
      <dgm:t>
        <a:bodyPr/>
        <a:lstStyle/>
        <a:p>
          <a:r>
            <a:rPr lang="es-MX" dirty="0" smtClean="0"/>
            <a:t>Militantes en las dos terceras partes de los municipios o distritos del Estado </a:t>
          </a:r>
        </a:p>
        <a:p>
          <a:r>
            <a:rPr lang="es-MX" dirty="0" smtClean="0"/>
            <a:t>(24 de 36 municipios u 8 de 12 distritos )</a:t>
          </a:r>
          <a:endParaRPr lang="es-MX" dirty="0"/>
        </a:p>
      </dgm:t>
    </dgm:pt>
    <dgm:pt modelId="{8E61A05B-6FDE-4093-A4D8-2BE8D8C6754D}" type="sibTrans" cxnId="{AF87B82F-41C6-43AB-98DA-16982278B25F}">
      <dgm:prSet/>
      <dgm:spPr/>
      <dgm:t>
        <a:bodyPr/>
        <a:lstStyle/>
        <a:p>
          <a:endParaRPr lang="es-MX"/>
        </a:p>
      </dgm:t>
    </dgm:pt>
    <dgm:pt modelId="{F1D4B462-885E-4378-9C6F-0E7410DF97EC}" type="parTrans" cxnId="{AF87B82F-41C6-43AB-98DA-16982278B25F}">
      <dgm:prSet/>
      <dgm:spPr/>
      <dgm:t>
        <a:bodyPr/>
        <a:lstStyle/>
        <a:p>
          <a:endParaRPr lang="es-MX"/>
        </a:p>
      </dgm:t>
    </dgm:pt>
    <dgm:pt modelId="{2A3FC457-27E9-4ED7-806F-2767A7CF3962}">
      <dgm:prSet phldrT="[Texto]"/>
      <dgm:spPr>
        <a:solidFill>
          <a:srgbClr val="48485A"/>
        </a:solidFill>
      </dgm:spPr>
      <dgm:t>
        <a:bodyPr/>
        <a:lstStyle/>
        <a:p>
          <a:r>
            <a:rPr lang="es-MX" dirty="0" smtClean="0"/>
            <a:t>Bajo ninguna circunstancia el número total de militantes en la entidad podrá ser inferior al 0.26% del padrón usado en la elección inmediata anterior</a:t>
          </a:r>
          <a:endParaRPr lang="es-MX" dirty="0"/>
        </a:p>
      </dgm:t>
    </dgm:pt>
    <dgm:pt modelId="{059028B3-C688-4C08-B468-BFB40A2E8022}" type="parTrans" cxnId="{50D2D3AC-BB14-4996-B839-FA9EA7ACDCB7}">
      <dgm:prSet/>
      <dgm:spPr/>
      <dgm:t>
        <a:bodyPr/>
        <a:lstStyle/>
        <a:p>
          <a:endParaRPr lang="es-MX"/>
        </a:p>
      </dgm:t>
    </dgm:pt>
    <dgm:pt modelId="{7027DCC1-D2DA-4363-8867-D63C46C1E036}" type="sibTrans" cxnId="{50D2D3AC-BB14-4996-B839-FA9EA7ACDCB7}">
      <dgm:prSet/>
      <dgm:spPr/>
      <dgm:t>
        <a:bodyPr/>
        <a:lstStyle/>
        <a:p>
          <a:endParaRPr lang="es-MX"/>
        </a:p>
      </dgm:t>
    </dgm:pt>
    <dgm:pt modelId="{D5EF516B-3F24-4AAB-AD22-F11EBABEA202}" type="pres">
      <dgm:prSet presAssocID="{7BF0CF9E-A331-4798-9513-D2AEA2CFFE7D}" presName="Name0" presStyleCnt="0">
        <dgm:presLayoutVars>
          <dgm:dir/>
          <dgm:resizeHandles val="exact"/>
        </dgm:presLayoutVars>
      </dgm:prSet>
      <dgm:spPr/>
    </dgm:pt>
    <dgm:pt modelId="{0C356505-0261-4991-BF3A-B7D07CFD33AA}" type="pres">
      <dgm:prSet presAssocID="{7BF0CF9E-A331-4798-9513-D2AEA2CFFE7D}" presName="fgShape" presStyleLbl="fgShp" presStyleIdx="0" presStyleCnt="1"/>
      <dgm:spPr/>
    </dgm:pt>
    <dgm:pt modelId="{40BA7466-91E7-4333-A622-5AA0637AA3F1}" type="pres">
      <dgm:prSet presAssocID="{7BF0CF9E-A331-4798-9513-D2AEA2CFFE7D}" presName="linComp" presStyleCnt="0"/>
      <dgm:spPr/>
    </dgm:pt>
    <dgm:pt modelId="{8E406061-6D7C-4E4E-AAD4-5D6ADEA72A57}" type="pres">
      <dgm:prSet presAssocID="{57637793-35F0-4150-899E-38AA66159E68}" presName="compNode" presStyleCnt="0"/>
      <dgm:spPr/>
    </dgm:pt>
    <dgm:pt modelId="{9293C4F0-2C38-41DC-8AB4-4B036179BD3B}" type="pres">
      <dgm:prSet presAssocID="{57637793-35F0-4150-899E-38AA66159E68}" presName="bkgdShape" presStyleLbl="node1" presStyleIdx="0" presStyleCnt="3"/>
      <dgm:spPr/>
      <dgm:t>
        <a:bodyPr/>
        <a:lstStyle/>
        <a:p>
          <a:endParaRPr lang="es-MX"/>
        </a:p>
      </dgm:t>
    </dgm:pt>
    <dgm:pt modelId="{9DA07B8B-7FA8-48C1-8305-7B28BFE0C826}" type="pres">
      <dgm:prSet presAssocID="{57637793-35F0-4150-899E-38AA66159E68}" presName="nodeTx" presStyleLbl="node1" presStyleIdx="0" presStyleCnt="3">
        <dgm:presLayoutVars>
          <dgm:bulletEnabled val="1"/>
        </dgm:presLayoutVars>
      </dgm:prSet>
      <dgm:spPr/>
      <dgm:t>
        <a:bodyPr/>
        <a:lstStyle/>
        <a:p>
          <a:endParaRPr lang="es-MX"/>
        </a:p>
      </dgm:t>
    </dgm:pt>
    <dgm:pt modelId="{BFA53DFF-5EF2-4AD3-81D0-22916DCF5246}" type="pres">
      <dgm:prSet presAssocID="{57637793-35F0-4150-899E-38AA66159E68}" presName="invisiNode" presStyleLbl="node1" presStyleIdx="0" presStyleCnt="3"/>
      <dgm:spPr/>
    </dgm:pt>
    <dgm:pt modelId="{A9CFFDBD-C220-456E-8458-7E01BC88542E}" type="pres">
      <dgm:prSet presAssocID="{57637793-35F0-4150-899E-38AA66159E68}"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pt>
    <dgm:pt modelId="{F3C152E5-EBEB-4B61-8BD9-799EBBE2163B}" type="pres">
      <dgm:prSet presAssocID="{8E61A05B-6FDE-4093-A4D8-2BE8D8C6754D}" presName="sibTrans" presStyleLbl="sibTrans2D1" presStyleIdx="0" presStyleCnt="0"/>
      <dgm:spPr/>
      <dgm:t>
        <a:bodyPr/>
        <a:lstStyle/>
        <a:p>
          <a:endParaRPr lang="es-MX"/>
        </a:p>
      </dgm:t>
    </dgm:pt>
    <dgm:pt modelId="{FFF0EF47-9EAA-4AAE-B290-59EE7B11411A}" type="pres">
      <dgm:prSet presAssocID="{59163A17-CFBA-4C93-9C7E-8B3C5EBC4C3C}" presName="compNode" presStyleCnt="0"/>
      <dgm:spPr/>
    </dgm:pt>
    <dgm:pt modelId="{D122D6E6-974D-43C9-ABE4-60BDB0706BD1}" type="pres">
      <dgm:prSet presAssocID="{59163A17-CFBA-4C93-9C7E-8B3C5EBC4C3C}" presName="bkgdShape" presStyleLbl="node1" presStyleIdx="1" presStyleCnt="3"/>
      <dgm:spPr/>
      <dgm:t>
        <a:bodyPr/>
        <a:lstStyle/>
        <a:p>
          <a:endParaRPr lang="es-MX"/>
        </a:p>
      </dgm:t>
    </dgm:pt>
    <dgm:pt modelId="{3CDD226F-BBC3-441E-90A2-5F19BCB30F90}" type="pres">
      <dgm:prSet presAssocID="{59163A17-CFBA-4C93-9C7E-8B3C5EBC4C3C}" presName="nodeTx" presStyleLbl="node1" presStyleIdx="1" presStyleCnt="3">
        <dgm:presLayoutVars>
          <dgm:bulletEnabled val="1"/>
        </dgm:presLayoutVars>
      </dgm:prSet>
      <dgm:spPr/>
      <dgm:t>
        <a:bodyPr/>
        <a:lstStyle/>
        <a:p>
          <a:endParaRPr lang="es-MX"/>
        </a:p>
      </dgm:t>
    </dgm:pt>
    <dgm:pt modelId="{69F2CE95-FC93-463E-AF7D-1959142A16D8}" type="pres">
      <dgm:prSet presAssocID="{59163A17-CFBA-4C93-9C7E-8B3C5EBC4C3C}" presName="invisiNode" presStyleLbl="node1" presStyleIdx="1" presStyleCnt="3"/>
      <dgm:spPr/>
    </dgm:pt>
    <dgm:pt modelId="{DAC7CDB2-88A7-4146-BFDC-6905F648AF40}" type="pres">
      <dgm:prSet presAssocID="{59163A17-CFBA-4C93-9C7E-8B3C5EBC4C3C}"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dgm:spPr>
    </dgm:pt>
    <dgm:pt modelId="{FA4D99A5-CAD6-4F8A-BDB4-1D7396E1388C}" type="pres">
      <dgm:prSet presAssocID="{B0E47ADE-50E2-48EB-AB37-D5B9975F6B14}" presName="sibTrans" presStyleLbl="sibTrans2D1" presStyleIdx="0" presStyleCnt="0"/>
      <dgm:spPr/>
      <dgm:t>
        <a:bodyPr/>
        <a:lstStyle/>
        <a:p>
          <a:endParaRPr lang="es-MX"/>
        </a:p>
      </dgm:t>
    </dgm:pt>
    <dgm:pt modelId="{7EDECBA9-43E7-48A8-990B-1941F323C713}" type="pres">
      <dgm:prSet presAssocID="{2A3FC457-27E9-4ED7-806F-2767A7CF3962}" presName="compNode" presStyleCnt="0"/>
      <dgm:spPr/>
    </dgm:pt>
    <dgm:pt modelId="{C1C6FF9C-66AE-40F9-B734-4ED9347C56B0}" type="pres">
      <dgm:prSet presAssocID="{2A3FC457-27E9-4ED7-806F-2767A7CF3962}" presName="bkgdShape" presStyleLbl="node1" presStyleIdx="2" presStyleCnt="3"/>
      <dgm:spPr/>
      <dgm:t>
        <a:bodyPr/>
        <a:lstStyle/>
        <a:p>
          <a:endParaRPr lang="es-MX"/>
        </a:p>
      </dgm:t>
    </dgm:pt>
    <dgm:pt modelId="{9A15060F-8007-4534-AC16-165F3694D4F3}" type="pres">
      <dgm:prSet presAssocID="{2A3FC457-27E9-4ED7-806F-2767A7CF3962}" presName="nodeTx" presStyleLbl="node1" presStyleIdx="2" presStyleCnt="3">
        <dgm:presLayoutVars>
          <dgm:bulletEnabled val="1"/>
        </dgm:presLayoutVars>
      </dgm:prSet>
      <dgm:spPr/>
      <dgm:t>
        <a:bodyPr/>
        <a:lstStyle/>
        <a:p>
          <a:endParaRPr lang="es-MX"/>
        </a:p>
      </dgm:t>
    </dgm:pt>
    <dgm:pt modelId="{760969B3-8CBB-45F4-A50B-B99BFDD5EBB6}" type="pres">
      <dgm:prSet presAssocID="{2A3FC457-27E9-4ED7-806F-2767A7CF3962}" presName="invisiNode" presStyleLbl="node1" presStyleIdx="2" presStyleCnt="3"/>
      <dgm:spPr/>
    </dgm:pt>
    <dgm:pt modelId="{10530A1D-3701-4C1F-B813-0D0EA1232639}" type="pres">
      <dgm:prSet presAssocID="{2A3FC457-27E9-4ED7-806F-2767A7CF3962}"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lang="es-MX"/>
        </a:p>
      </dgm:t>
    </dgm:pt>
  </dgm:ptLst>
  <dgm:cxnLst>
    <dgm:cxn modelId="{1FCB48EA-07BD-467C-A09E-BB7B6087E0E1}" type="presOf" srcId="{B0E47ADE-50E2-48EB-AB37-D5B9975F6B14}" destId="{FA4D99A5-CAD6-4F8A-BDB4-1D7396E1388C}" srcOrd="0" destOrd="0" presId="urn:microsoft.com/office/officeart/2005/8/layout/hList7"/>
    <dgm:cxn modelId="{BA35018C-D7CD-4490-9D42-ABD7F98DB3BE}" type="presOf" srcId="{7BF0CF9E-A331-4798-9513-D2AEA2CFFE7D}" destId="{D5EF516B-3F24-4AAB-AD22-F11EBABEA202}" srcOrd="0" destOrd="0" presId="urn:microsoft.com/office/officeart/2005/8/layout/hList7"/>
    <dgm:cxn modelId="{F38A472E-4953-47FA-9CFA-3FD7455F9778}" type="presOf" srcId="{2A3FC457-27E9-4ED7-806F-2767A7CF3962}" destId="{9A15060F-8007-4534-AC16-165F3694D4F3}" srcOrd="1" destOrd="0" presId="urn:microsoft.com/office/officeart/2005/8/layout/hList7"/>
    <dgm:cxn modelId="{E2A1D433-DED5-43AB-B3C3-33CA3A61B967}" srcId="{7BF0CF9E-A331-4798-9513-D2AEA2CFFE7D}" destId="{59163A17-CFBA-4C93-9C7E-8B3C5EBC4C3C}" srcOrd="1" destOrd="0" parTransId="{0BEF35BB-A88B-4926-9E64-1E7A69C1D224}" sibTransId="{B0E47ADE-50E2-48EB-AB37-D5B9975F6B14}"/>
    <dgm:cxn modelId="{A7A01A4A-76D0-4CF9-9F79-42C50D3DAC2C}" type="presOf" srcId="{57637793-35F0-4150-899E-38AA66159E68}" destId="{9DA07B8B-7FA8-48C1-8305-7B28BFE0C826}" srcOrd="1" destOrd="0" presId="urn:microsoft.com/office/officeart/2005/8/layout/hList7"/>
    <dgm:cxn modelId="{1B6C6E19-D0FC-432C-8CAD-4A2F15557EDF}" type="presOf" srcId="{8E61A05B-6FDE-4093-A4D8-2BE8D8C6754D}" destId="{F3C152E5-EBEB-4B61-8BD9-799EBBE2163B}" srcOrd="0" destOrd="0" presId="urn:microsoft.com/office/officeart/2005/8/layout/hList7"/>
    <dgm:cxn modelId="{D5B638BF-5092-44E4-B231-8326B44E5D17}" type="presOf" srcId="{2A3FC457-27E9-4ED7-806F-2767A7CF3962}" destId="{C1C6FF9C-66AE-40F9-B734-4ED9347C56B0}" srcOrd="0" destOrd="0" presId="urn:microsoft.com/office/officeart/2005/8/layout/hList7"/>
    <dgm:cxn modelId="{935AEFEE-CC03-4350-8CA6-63C5A7EFF7F2}" type="presOf" srcId="{59163A17-CFBA-4C93-9C7E-8B3C5EBC4C3C}" destId="{3CDD226F-BBC3-441E-90A2-5F19BCB30F90}" srcOrd="1" destOrd="0" presId="urn:microsoft.com/office/officeart/2005/8/layout/hList7"/>
    <dgm:cxn modelId="{AA36FE86-8E49-47E4-ADA1-9ED8847B0C2A}" type="presOf" srcId="{59163A17-CFBA-4C93-9C7E-8B3C5EBC4C3C}" destId="{D122D6E6-974D-43C9-ABE4-60BDB0706BD1}" srcOrd="0" destOrd="0" presId="urn:microsoft.com/office/officeart/2005/8/layout/hList7"/>
    <dgm:cxn modelId="{AF87B82F-41C6-43AB-98DA-16982278B25F}" srcId="{7BF0CF9E-A331-4798-9513-D2AEA2CFFE7D}" destId="{57637793-35F0-4150-899E-38AA66159E68}" srcOrd="0" destOrd="0" parTransId="{F1D4B462-885E-4378-9C6F-0E7410DF97EC}" sibTransId="{8E61A05B-6FDE-4093-A4D8-2BE8D8C6754D}"/>
    <dgm:cxn modelId="{F475AF6B-B1EE-46E8-86EA-3E61EDFECB7A}" type="presOf" srcId="{57637793-35F0-4150-899E-38AA66159E68}" destId="{9293C4F0-2C38-41DC-8AB4-4B036179BD3B}" srcOrd="0" destOrd="0" presId="urn:microsoft.com/office/officeart/2005/8/layout/hList7"/>
    <dgm:cxn modelId="{50D2D3AC-BB14-4996-B839-FA9EA7ACDCB7}" srcId="{7BF0CF9E-A331-4798-9513-D2AEA2CFFE7D}" destId="{2A3FC457-27E9-4ED7-806F-2767A7CF3962}" srcOrd="2" destOrd="0" parTransId="{059028B3-C688-4C08-B468-BFB40A2E8022}" sibTransId="{7027DCC1-D2DA-4363-8867-D63C46C1E036}"/>
    <dgm:cxn modelId="{258CD57A-4C77-4D30-9D93-0B23F3AD6057}" type="presParOf" srcId="{D5EF516B-3F24-4AAB-AD22-F11EBABEA202}" destId="{0C356505-0261-4991-BF3A-B7D07CFD33AA}" srcOrd="0" destOrd="0" presId="urn:microsoft.com/office/officeart/2005/8/layout/hList7"/>
    <dgm:cxn modelId="{3CB3F99A-5C69-41A4-8788-8CD01FC3712F}" type="presParOf" srcId="{D5EF516B-3F24-4AAB-AD22-F11EBABEA202}" destId="{40BA7466-91E7-4333-A622-5AA0637AA3F1}" srcOrd="1" destOrd="0" presId="urn:microsoft.com/office/officeart/2005/8/layout/hList7"/>
    <dgm:cxn modelId="{CDED65A4-2BF2-4EF4-BA58-6653B20697AB}" type="presParOf" srcId="{40BA7466-91E7-4333-A622-5AA0637AA3F1}" destId="{8E406061-6D7C-4E4E-AAD4-5D6ADEA72A57}" srcOrd="0" destOrd="0" presId="urn:microsoft.com/office/officeart/2005/8/layout/hList7"/>
    <dgm:cxn modelId="{F86F1262-6EC3-4FFF-83B0-AE63DA6F742C}" type="presParOf" srcId="{8E406061-6D7C-4E4E-AAD4-5D6ADEA72A57}" destId="{9293C4F0-2C38-41DC-8AB4-4B036179BD3B}" srcOrd="0" destOrd="0" presId="urn:microsoft.com/office/officeart/2005/8/layout/hList7"/>
    <dgm:cxn modelId="{D0FE85FE-E71A-4B2C-9615-C0DD1B68AB12}" type="presParOf" srcId="{8E406061-6D7C-4E4E-AAD4-5D6ADEA72A57}" destId="{9DA07B8B-7FA8-48C1-8305-7B28BFE0C826}" srcOrd="1" destOrd="0" presId="urn:microsoft.com/office/officeart/2005/8/layout/hList7"/>
    <dgm:cxn modelId="{1E1DD3D0-0E5E-4A35-B8F4-D7582A5C6741}" type="presParOf" srcId="{8E406061-6D7C-4E4E-AAD4-5D6ADEA72A57}" destId="{BFA53DFF-5EF2-4AD3-81D0-22916DCF5246}" srcOrd="2" destOrd="0" presId="urn:microsoft.com/office/officeart/2005/8/layout/hList7"/>
    <dgm:cxn modelId="{A2677C06-A96B-47F9-8B2B-7BEF8614ED74}" type="presParOf" srcId="{8E406061-6D7C-4E4E-AAD4-5D6ADEA72A57}" destId="{A9CFFDBD-C220-456E-8458-7E01BC88542E}" srcOrd="3" destOrd="0" presId="urn:microsoft.com/office/officeart/2005/8/layout/hList7"/>
    <dgm:cxn modelId="{325F5045-A0C4-4E55-97B9-D6E911F58904}" type="presParOf" srcId="{40BA7466-91E7-4333-A622-5AA0637AA3F1}" destId="{F3C152E5-EBEB-4B61-8BD9-799EBBE2163B}" srcOrd="1" destOrd="0" presId="urn:microsoft.com/office/officeart/2005/8/layout/hList7"/>
    <dgm:cxn modelId="{8FB286F6-FF23-43AC-8DC2-A3AD8EFAE4BD}" type="presParOf" srcId="{40BA7466-91E7-4333-A622-5AA0637AA3F1}" destId="{FFF0EF47-9EAA-4AAE-B290-59EE7B11411A}" srcOrd="2" destOrd="0" presId="urn:microsoft.com/office/officeart/2005/8/layout/hList7"/>
    <dgm:cxn modelId="{293964D0-D5A0-4C4D-9AD1-D40B821D9CD1}" type="presParOf" srcId="{FFF0EF47-9EAA-4AAE-B290-59EE7B11411A}" destId="{D122D6E6-974D-43C9-ABE4-60BDB0706BD1}" srcOrd="0" destOrd="0" presId="urn:microsoft.com/office/officeart/2005/8/layout/hList7"/>
    <dgm:cxn modelId="{3C548FF8-6272-43FD-B411-B8AAD32F3FEE}" type="presParOf" srcId="{FFF0EF47-9EAA-4AAE-B290-59EE7B11411A}" destId="{3CDD226F-BBC3-441E-90A2-5F19BCB30F90}" srcOrd="1" destOrd="0" presId="urn:microsoft.com/office/officeart/2005/8/layout/hList7"/>
    <dgm:cxn modelId="{6D571A1A-96FD-4186-A3BB-F67556A1FFD9}" type="presParOf" srcId="{FFF0EF47-9EAA-4AAE-B290-59EE7B11411A}" destId="{69F2CE95-FC93-463E-AF7D-1959142A16D8}" srcOrd="2" destOrd="0" presId="urn:microsoft.com/office/officeart/2005/8/layout/hList7"/>
    <dgm:cxn modelId="{278CA87B-CD46-48BE-80CB-2584F4F0CCFD}" type="presParOf" srcId="{FFF0EF47-9EAA-4AAE-B290-59EE7B11411A}" destId="{DAC7CDB2-88A7-4146-BFDC-6905F648AF40}" srcOrd="3" destOrd="0" presId="urn:microsoft.com/office/officeart/2005/8/layout/hList7"/>
    <dgm:cxn modelId="{C5615ACC-06FA-4344-8878-0F48EDD7D8F3}" type="presParOf" srcId="{40BA7466-91E7-4333-A622-5AA0637AA3F1}" destId="{FA4D99A5-CAD6-4F8A-BDB4-1D7396E1388C}" srcOrd="3" destOrd="0" presId="urn:microsoft.com/office/officeart/2005/8/layout/hList7"/>
    <dgm:cxn modelId="{BE572022-DB16-45FD-A139-94178240FB99}" type="presParOf" srcId="{40BA7466-91E7-4333-A622-5AA0637AA3F1}" destId="{7EDECBA9-43E7-48A8-990B-1941F323C713}" srcOrd="4" destOrd="0" presId="urn:microsoft.com/office/officeart/2005/8/layout/hList7"/>
    <dgm:cxn modelId="{0BE426D3-0974-4209-BD65-C0BD3BEFB347}" type="presParOf" srcId="{7EDECBA9-43E7-48A8-990B-1941F323C713}" destId="{C1C6FF9C-66AE-40F9-B734-4ED9347C56B0}" srcOrd="0" destOrd="0" presId="urn:microsoft.com/office/officeart/2005/8/layout/hList7"/>
    <dgm:cxn modelId="{EEBB031C-BF2E-4594-A3FE-1F3B5ED209CA}" type="presParOf" srcId="{7EDECBA9-43E7-48A8-990B-1941F323C713}" destId="{9A15060F-8007-4534-AC16-165F3694D4F3}" srcOrd="1" destOrd="0" presId="urn:microsoft.com/office/officeart/2005/8/layout/hList7"/>
    <dgm:cxn modelId="{1401C1DB-CA38-4EF5-9997-C32472D7D5D7}" type="presParOf" srcId="{7EDECBA9-43E7-48A8-990B-1941F323C713}" destId="{760969B3-8CBB-45F4-A50B-B99BFDD5EBB6}" srcOrd="2" destOrd="0" presId="urn:microsoft.com/office/officeart/2005/8/layout/hList7"/>
    <dgm:cxn modelId="{C363835F-5274-430A-A4AB-A064FD47D5C1}" type="presParOf" srcId="{7EDECBA9-43E7-48A8-990B-1941F323C713}" destId="{10530A1D-3701-4C1F-B813-0D0EA1232639}"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7B09502-97FB-6FA4-B9DB-43A691660AD4}"/>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p>
        </p:txBody>
      </p:sp>
      <p:sp>
        <p:nvSpPr>
          <p:cNvPr id="3" name="Subtítulo 2">
            <a:extLst>
              <a:ext uri="{FF2B5EF4-FFF2-40B4-BE49-F238E27FC236}">
                <a16:creationId xmlns="" xmlns:a16="http://schemas.microsoft.com/office/drawing/2014/main" id="{80475125-0EFB-FD96-25F7-93B46DB390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p>
        </p:txBody>
      </p:sp>
      <p:sp>
        <p:nvSpPr>
          <p:cNvPr id="4" name="Marcador de fecha 3">
            <a:extLst>
              <a:ext uri="{FF2B5EF4-FFF2-40B4-BE49-F238E27FC236}">
                <a16:creationId xmlns="" xmlns:a16="http://schemas.microsoft.com/office/drawing/2014/main" id="{9CB01AED-A97B-2062-7970-156FA2D38BE2}"/>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5" name="Marcador de pie de página 4">
            <a:extLst>
              <a:ext uri="{FF2B5EF4-FFF2-40B4-BE49-F238E27FC236}">
                <a16:creationId xmlns="" xmlns:a16="http://schemas.microsoft.com/office/drawing/2014/main" id="{C963AF96-3693-C269-A204-BD09BB24E62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DDAD79FF-CC1F-2E5F-7613-53E0D4A32C3D}"/>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CECDB87F-E7E6-A041-9A5C-5391924597A2}"/>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578353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491EF00-0C83-270F-5728-475AEED38086}"/>
              </a:ext>
            </a:extLst>
          </p:cNvPr>
          <p:cNvSpPr>
            <a:spLocks noGrp="1"/>
          </p:cNvSpPr>
          <p:nvPr>
            <p:ph type="title"/>
          </p:nvPr>
        </p:nvSpPr>
        <p:spPr/>
        <p:txBody>
          <a:bodyPr/>
          <a:lstStyle/>
          <a:p>
            <a:r>
              <a:rPr lang="es-MX"/>
              <a:t>Haz clic para modificar el estilo de título del patrón</a:t>
            </a:r>
          </a:p>
        </p:txBody>
      </p:sp>
      <p:sp>
        <p:nvSpPr>
          <p:cNvPr id="3" name="Marcador de texto vertical 2">
            <a:extLst>
              <a:ext uri="{FF2B5EF4-FFF2-40B4-BE49-F238E27FC236}">
                <a16:creationId xmlns="" xmlns:a16="http://schemas.microsoft.com/office/drawing/2014/main" id="{80CE7D0C-29CE-DBFF-A2E7-3E05381B72CE}"/>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C3B7321D-8B2D-B077-B38E-3E021C122181}"/>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5" name="Marcador de pie de página 4">
            <a:extLst>
              <a:ext uri="{FF2B5EF4-FFF2-40B4-BE49-F238E27FC236}">
                <a16:creationId xmlns="" xmlns:a16="http://schemas.microsoft.com/office/drawing/2014/main" id="{22ADD394-7B24-EAB0-6A3F-E3BFD2F94B3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04ACD5B8-3951-01F1-732C-602A61C399AD}"/>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0627877D-8995-8DD4-7238-08C135C1F93F}"/>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50725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155C897F-DE12-50E2-896B-C377F9F3963D}"/>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p>
        </p:txBody>
      </p:sp>
      <p:sp>
        <p:nvSpPr>
          <p:cNvPr id="3" name="Marcador de texto vertical 2">
            <a:extLst>
              <a:ext uri="{FF2B5EF4-FFF2-40B4-BE49-F238E27FC236}">
                <a16:creationId xmlns="" xmlns:a16="http://schemas.microsoft.com/office/drawing/2014/main" id="{70EFA5DB-5C72-898E-288E-37BB2D643C3D}"/>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ADF1879D-5DED-FF0F-C962-4166EEACB902}"/>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5" name="Marcador de pie de página 4">
            <a:extLst>
              <a:ext uri="{FF2B5EF4-FFF2-40B4-BE49-F238E27FC236}">
                <a16:creationId xmlns="" xmlns:a16="http://schemas.microsoft.com/office/drawing/2014/main" id="{DDFF3326-D666-68BB-0A86-BD66C6C88DE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81990BDA-5140-7B55-D230-BBBB2BED6459}"/>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2873B33B-EDEE-0B32-368F-6EEBE440C7F8}"/>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2486183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B95B4BD-E99F-A94F-A231-7F3F8292C98C}" type="datetimeFigureOut">
              <a:rPr lang="es-MX" smtClean="0"/>
              <a:t>05/02/2025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0FA0DA3-0F5C-B84D-9D5F-C5059644BF98}" type="slidenum">
              <a:rPr lang="es-MX" smtClean="0"/>
              <a:t>‹Nº›</a:t>
            </a:fld>
            <a:endParaRPr lang="es-MX"/>
          </a:p>
        </p:txBody>
      </p:sp>
      <p:sp>
        <p:nvSpPr>
          <p:cNvPr id="6" name="Rectángulo 5"/>
          <p:cNvSpPr/>
          <p:nvPr userDrawn="1"/>
        </p:nvSpPr>
        <p:spPr>
          <a:xfrm>
            <a:off x="0" y="6721475"/>
            <a:ext cx="12192000" cy="136525"/>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4220603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B95B4BD-E99F-A94F-A231-7F3F8292C98C}" type="datetimeFigureOut">
              <a:rPr lang="es-MX" smtClean="0"/>
              <a:t>05/02/2025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0FA0DA3-0F5C-B84D-9D5F-C5059644BF98}" type="slidenum">
              <a:rPr lang="es-MX" smtClean="0"/>
              <a:t>‹Nº›</a:t>
            </a:fld>
            <a:endParaRPr lang="es-MX"/>
          </a:p>
        </p:txBody>
      </p:sp>
      <p:sp>
        <p:nvSpPr>
          <p:cNvPr id="6" name="Rectángulo 5"/>
          <p:cNvSpPr/>
          <p:nvPr userDrawn="1"/>
        </p:nvSpPr>
        <p:spPr>
          <a:xfrm>
            <a:off x="10172700" y="6716120"/>
            <a:ext cx="2019300" cy="156183"/>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userDrawn="1"/>
        </p:nvSpPr>
        <p:spPr>
          <a:xfrm>
            <a:off x="7821274" y="6716120"/>
            <a:ext cx="2019300" cy="156183"/>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userDrawn="1"/>
        </p:nvSpPr>
        <p:spPr>
          <a:xfrm>
            <a:off x="5469848" y="6716120"/>
            <a:ext cx="2019300" cy="156183"/>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5541614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AB95B4BD-E99F-A94F-A231-7F3F8292C98C}" type="datetimeFigureOut">
              <a:rPr lang="es-MX" smtClean="0"/>
              <a:t>05/02/2025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0FA0DA3-0F5C-B84D-9D5F-C5059644BF98}" type="slidenum">
              <a:rPr lang="es-MX" smtClean="0"/>
              <a:t>‹Nº›</a:t>
            </a:fld>
            <a:endParaRPr lang="es-MX"/>
          </a:p>
        </p:txBody>
      </p:sp>
      <p:sp>
        <p:nvSpPr>
          <p:cNvPr id="6" name="Rectángulo 5"/>
          <p:cNvSpPr/>
          <p:nvPr userDrawn="1"/>
        </p:nvSpPr>
        <p:spPr>
          <a:xfrm>
            <a:off x="4038601" y="1690688"/>
            <a:ext cx="533400" cy="516731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a:extLst>
              <a:ext uri="{FF2B5EF4-FFF2-40B4-BE49-F238E27FC236}">
                <a16:creationId xmlns="" xmlns:a16="http://schemas.microsoft.com/office/drawing/2014/main" id="{2873B33B-EDEE-0B32-368F-6EEBE440C7F8}"/>
              </a:ext>
            </a:extLst>
          </p:cNvPr>
          <p:cNvPicPr>
            <a:picLocks noChangeAspect="1"/>
          </p:cNvPicPr>
          <p:nvPr userDrawn="1"/>
        </p:nvPicPr>
        <p:blipFill>
          <a:blip r:embed="rId2"/>
          <a:stretch>
            <a:fillRect/>
          </a:stretch>
        </p:blipFill>
        <p:spPr>
          <a:xfrm>
            <a:off x="-20405" y="6046293"/>
            <a:ext cx="12232810" cy="853747"/>
          </a:xfrm>
          <a:prstGeom prst="rect">
            <a:avLst/>
          </a:prstGeom>
        </p:spPr>
      </p:pic>
      <p:sp>
        <p:nvSpPr>
          <p:cNvPr id="8" name="Rectángulo 7"/>
          <p:cNvSpPr/>
          <p:nvPr userDrawn="1"/>
        </p:nvSpPr>
        <p:spPr>
          <a:xfrm rot="5400000">
            <a:off x="6035183" y="-6077794"/>
            <a:ext cx="101227" cy="1221240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077101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26BD0A2-97ED-4853-CBF4-2E23C02DFD47}"/>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4C277929-9C5C-1015-5100-19AA968BF397}"/>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8AB663AE-D0DE-45A2-5E9F-EB874890291B}"/>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5" name="Marcador de pie de página 4">
            <a:extLst>
              <a:ext uri="{FF2B5EF4-FFF2-40B4-BE49-F238E27FC236}">
                <a16:creationId xmlns="" xmlns:a16="http://schemas.microsoft.com/office/drawing/2014/main" id="{70752177-D2BA-58E4-E52C-176B8134BDE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CADAA62E-6604-8A95-6D1C-C5A2169FB5CA}"/>
              </a:ext>
            </a:extLst>
          </p:cNvPr>
          <p:cNvSpPr>
            <a:spLocks noGrp="1"/>
          </p:cNvSpPr>
          <p:nvPr>
            <p:ph type="sldNum" sz="quarter" idx="12"/>
          </p:nvPr>
        </p:nvSpPr>
        <p:spPr/>
        <p:txBody>
          <a:bodyPr/>
          <a:lstStyle/>
          <a:p>
            <a:fld id="{E0FA0DA3-0F5C-B84D-9D5F-C5059644BF98}" type="slidenum">
              <a:rPr lang="es-MX" smtClean="0"/>
              <a:t>‹Nº›</a:t>
            </a:fld>
            <a:endParaRPr lang="es-MX"/>
          </a:p>
        </p:txBody>
      </p:sp>
    </p:spTree>
    <p:extLst>
      <p:ext uri="{BB962C8B-B14F-4D97-AF65-F5344CB8AC3E}">
        <p14:creationId xmlns:p14="http://schemas.microsoft.com/office/powerpoint/2010/main" val="21233916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E1A231F-B3C1-FB38-BFFA-46549193B821}"/>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DA244CD8-4269-2C93-11B0-0826E61892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 xmlns:a16="http://schemas.microsoft.com/office/drawing/2014/main" id="{D0585F9E-E225-C2EC-4553-FE36F81986E5}"/>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5" name="Marcador de pie de página 4">
            <a:extLst>
              <a:ext uri="{FF2B5EF4-FFF2-40B4-BE49-F238E27FC236}">
                <a16:creationId xmlns="" xmlns:a16="http://schemas.microsoft.com/office/drawing/2014/main" id="{00139B98-0647-1CD7-0656-3DB2C68A011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 xmlns:a16="http://schemas.microsoft.com/office/drawing/2014/main" id="{2DB8A394-AEF3-6AD4-193B-A82B1131BD8E}"/>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7" name="Imagen 6">
            <a:extLst>
              <a:ext uri="{FF2B5EF4-FFF2-40B4-BE49-F238E27FC236}">
                <a16:creationId xmlns="" xmlns:a16="http://schemas.microsoft.com/office/drawing/2014/main" id="{C268B33E-A3B7-06CF-BCA9-0CDB197DFCF8}"/>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549216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E56E0CC-8096-9FBA-4935-BD4ADA17C9C2}"/>
              </a:ext>
            </a:extLst>
          </p:cNvPr>
          <p:cNvSpPr>
            <a:spLocks noGrp="1"/>
          </p:cNvSpPr>
          <p:nvPr>
            <p:ph type="title"/>
          </p:nvPr>
        </p:nvSpPr>
        <p:spPr/>
        <p:txBody>
          <a:body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FD3B631E-E3F1-323C-EE2B-7C40EC057ECF}"/>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contenido 3">
            <a:extLst>
              <a:ext uri="{FF2B5EF4-FFF2-40B4-BE49-F238E27FC236}">
                <a16:creationId xmlns="" xmlns:a16="http://schemas.microsoft.com/office/drawing/2014/main" id="{3BE6AED6-EF21-B2B4-4DD4-9C102AB12030}"/>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fecha 4">
            <a:extLst>
              <a:ext uri="{FF2B5EF4-FFF2-40B4-BE49-F238E27FC236}">
                <a16:creationId xmlns="" xmlns:a16="http://schemas.microsoft.com/office/drawing/2014/main" id="{080F6338-DE84-962F-A389-F73CCD4E8549}"/>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6" name="Marcador de pie de página 5">
            <a:extLst>
              <a:ext uri="{FF2B5EF4-FFF2-40B4-BE49-F238E27FC236}">
                <a16:creationId xmlns="" xmlns:a16="http://schemas.microsoft.com/office/drawing/2014/main" id="{1EA644A8-203B-0717-80AC-D43A6E86F58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F441C63F-239F-F994-FEA7-6E70D20C6BCA}"/>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8" name="Imagen 7">
            <a:extLst>
              <a:ext uri="{FF2B5EF4-FFF2-40B4-BE49-F238E27FC236}">
                <a16:creationId xmlns="" xmlns:a16="http://schemas.microsoft.com/office/drawing/2014/main" id="{FE7BE3DD-F227-186E-78A3-45F74BB5A7F1}"/>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340836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8520A150-13D1-C50C-3589-7D8D951B4548}"/>
              </a:ext>
            </a:extLst>
          </p:cNvPr>
          <p:cNvSpPr>
            <a:spLocks noGrp="1"/>
          </p:cNvSpPr>
          <p:nvPr>
            <p:ph type="title"/>
          </p:nvPr>
        </p:nvSpPr>
        <p:spPr>
          <a:xfrm>
            <a:off x="839788" y="365125"/>
            <a:ext cx="10515600" cy="1325563"/>
          </a:xfrm>
        </p:spPr>
        <p:txBody>
          <a:body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4585D1D9-0A28-7615-8F7C-9F60083EA3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 xmlns:a16="http://schemas.microsoft.com/office/drawing/2014/main" id="{40D77CE2-09CF-5051-5D23-B5F17D80737F}"/>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5" name="Marcador de texto 4">
            <a:extLst>
              <a:ext uri="{FF2B5EF4-FFF2-40B4-BE49-F238E27FC236}">
                <a16:creationId xmlns="" xmlns:a16="http://schemas.microsoft.com/office/drawing/2014/main" id="{3DF5EC4C-1C78-56AB-62D2-41D4051FCC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 xmlns:a16="http://schemas.microsoft.com/office/drawing/2014/main" id="{5E21783D-72F9-A5F6-A170-532881C7D45C}"/>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7" name="Marcador de fecha 6">
            <a:extLst>
              <a:ext uri="{FF2B5EF4-FFF2-40B4-BE49-F238E27FC236}">
                <a16:creationId xmlns="" xmlns:a16="http://schemas.microsoft.com/office/drawing/2014/main" id="{486886A9-FA9D-BB18-A0C6-3B17468880B8}"/>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8" name="Marcador de pie de página 7">
            <a:extLst>
              <a:ext uri="{FF2B5EF4-FFF2-40B4-BE49-F238E27FC236}">
                <a16:creationId xmlns="" xmlns:a16="http://schemas.microsoft.com/office/drawing/2014/main" id="{502F9CD2-2FED-D787-3F0F-DBFCE06C2D5D}"/>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 xmlns:a16="http://schemas.microsoft.com/office/drawing/2014/main" id="{99AF1313-F0AB-E1FD-A1D2-694F8AB323A3}"/>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10" name="Imagen 9">
            <a:extLst>
              <a:ext uri="{FF2B5EF4-FFF2-40B4-BE49-F238E27FC236}">
                <a16:creationId xmlns="" xmlns:a16="http://schemas.microsoft.com/office/drawing/2014/main" id="{E1DBAD3C-26DC-540F-4A3A-8893595D8D3F}"/>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1753721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9A5191E-D483-867F-2E26-1B28E6DECE6F}"/>
              </a:ext>
            </a:extLst>
          </p:cNvPr>
          <p:cNvSpPr>
            <a:spLocks noGrp="1"/>
          </p:cNvSpPr>
          <p:nvPr>
            <p:ph type="title"/>
          </p:nvPr>
        </p:nvSpPr>
        <p:spPr/>
        <p:txBody>
          <a:bodyPr/>
          <a:lstStyle/>
          <a:p>
            <a:r>
              <a:rPr lang="es-MX"/>
              <a:t>Haz clic para modificar el estilo de título del patrón</a:t>
            </a:r>
          </a:p>
        </p:txBody>
      </p:sp>
      <p:sp>
        <p:nvSpPr>
          <p:cNvPr id="3" name="Marcador de fecha 2">
            <a:extLst>
              <a:ext uri="{FF2B5EF4-FFF2-40B4-BE49-F238E27FC236}">
                <a16:creationId xmlns="" xmlns:a16="http://schemas.microsoft.com/office/drawing/2014/main" id="{437C2AAD-E47A-8939-07EB-BDFABA62FFA9}"/>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4" name="Marcador de pie de página 3">
            <a:extLst>
              <a:ext uri="{FF2B5EF4-FFF2-40B4-BE49-F238E27FC236}">
                <a16:creationId xmlns="" xmlns:a16="http://schemas.microsoft.com/office/drawing/2014/main" id="{828B809C-9064-EEE2-D53B-45647BE15360}"/>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 xmlns:a16="http://schemas.microsoft.com/office/drawing/2014/main" id="{B796BB16-3243-A2BE-5792-2D3A4DE27B99}"/>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6" name="Imagen 5">
            <a:extLst>
              <a:ext uri="{FF2B5EF4-FFF2-40B4-BE49-F238E27FC236}">
                <a16:creationId xmlns="" xmlns:a16="http://schemas.microsoft.com/office/drawing/2014/main" id="{B104ED0C-C5C2-127B-6BDC-FE013E1F0FA1}"/>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965172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 xmlns:a16="http://schemas.microsoft.com/office/drawing/2014/main" id="{629DD97B-2277-4BB0-5308-DFED170A15AA}"/>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3" name="Marcador de pie de página 2">
            <a:extLst>
              <a:ext uri="{FF2B5EF4-FFF2-40B4-BE49-F238E27FC236}">
                <a16:creationId xmlns="" xmlns:a16="http://schemas.microsoft.com/office/drawing/2014/main" id="{4F91308B-A599-D62E-C5D7-8F04FB170160}"/>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 xmlns:a16="http://schemas.microsoft.com/office/drawing/2014/main" id="{51F5C1E4-75F3-805B-A2C7-83FD49AB2648}"/>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5" name="Imagen 4">
            <a:extLst>
              <a:ext uri="{FF2B5EF4-FFF2-40B4-BE49-F238E27FC236}">
                <a16:creationId xmlns="" xmlns:a16="http://schemas.microsoft.com/office/drawing/2014/main" id="{B599F896-54D7-A9EF-A566-44EEC74A31C7}"/>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4455044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66CD736-C307-21E9-8AAC-6BD57B462E5E}"/>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contenido 2">
            <a:extLst>
              <a:ext uri="{FF2B5EF4-FFF2-40B4-BE49-F238E27FC236}">
                <a16:creationId xmlns="" xmlns:a16="http://schemas.microsoft.com/office/drawing/2014/main" id="{BAA36E5E-0E5B-35C0-94AD-D05E7F3DD2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texto 3">
            <a:extLst>
              <a:ext uri="{FF2B5EF4-FFF2-40B4-BE49-F238E27FC236}">
                <a16:creationId xmlns="" xmlns:a16="http://schemas.microsoft.com/office/drawing/2014/main" id="{65357E0D-C8B1-D40A-8E51-8775744470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 xmlns:a16="http://schemas.microsoft.com/office/drawing/2014/main" id="{0D89B72D-5918-4321-2310-6B47C9584289}"/>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6" name="Marcador de pie de página 5">
            <a:extLst>
              <a:ext uri="{FF2B5EF4-FFF2-40B4-BE49-F238E27FC236}">
                <a16:creationId xmlns="" xmlns:a16="http://schemas.microsoft.com/office/drawing/2014/main" id="{048149C8-E0E9-4D78-55F1-E6EE72E68C3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9B34A175-5542-605F-BEDB-30B69625835B}"/>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8" name="Imagen 7">
            <a:extLst>
              <a:ext uri="{FF2B5EF4-FFF2-40B4-BE49-F238E27FC236}">
                <a16:creationId xmlns="" xmlns:a16="http://schemas.microsoft.com/office/drawing/2014/main" id="{8D09A804-C894-D1D7-F909-627BCA1E0ED6}"/>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2339682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E7CFB76-80A2-024D-7F99-19DFFBBED0F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p>
        </p:txBody>
      </p:sp>
      <p:sp>
        <p:nvSpPr>
          <p:cNvPr id="3" name="Marcador de posición de imagen 2">
            <a:extLst>
              <a:ext uri="{FF2B5EF4-FFF2-40B4-BE49-F238E27FC236}">
                <a16:creationId xmlns="" xmlns:a16="http://schemas.microsoft.com/office/drawing/2014/main" id="{7A95629D-D10D-732B-F462-67FE79A508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 xmlns:a16="http://schemas.microsoft.com/office/drawing/2014/main" id="{AC258E14-02C5-E96E-0CA2-E1E1A9AACC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 xmlns:a16="http://schemas.microsoft.com/office/drawing/2014/main" id="{CA2E058C-892D-066C-8574-5DB93BFEEF29}"/>
              </a:ext>
            </a:extLst>
          </p:cNvPr>
          <p:cNvSpPr>
            <a:spLocks noGrp="1"/>
          </p:cNvSpPr>
          <p:nvPr>
            <p:ph type="dt" sz="half" idx="10"/>
          </p:nvPr>
        </p:nvSpPr>
        <p:spPr/>
        <p:txBody>
          <a:bodyPr/>
          <a:lstStyle/>
          <a:p>
            <a:fld id="{AB95B4BD-E99F-A94F-A231-7F3F8292C98C}" type="datetimeFigureOut">
              <a:rPr lang="es-MX" smtClean="0"/>
              <a:t>05/02/2025</a:t>
            </a:fld>
            <a:endParaRPr lang="es-MX"/>
          </a:p>
        </p:txBody>
      </p:sp>
      <p:sp>
        <p:nvSpPr>
          <p:cNvPr id="6" name="Marcador de pie de página 5">
            <a:extLst>
              <a:ext uri="{FF2B5EF4-FFF2-40B4-BE49-F238E27FC236}">
                <a16:creationId xmlns="" xmlns:a16="http://schemas.microsoft.com/office/drawing/2014/main" id="{801006FD-1060-E294-C0BE-1588417BCA3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 xmlns:a16="http://schemas.microsoft.com/office/drawing/2014/main" id="{E5E8CA94-E50B-9395-8B1D-652477F7F0E1}"/>
              </a:ext>
            </a:extLst>
          </p:cNvPr>
          <p:cNvSpPr>
            <a:spLocks noGrp="1"/>
          </p:cNvSpPr>
          <p:nvPr>
            <p:ph type="sldNum" sz="quarter" idx="12"/>
          </p:nvPr>
        </p:nvSpPr>
        <p:spPr/>
        <p:txBody>
          <a:bodyPr/>
          <a:lstStyle/>
          <a:p>
            <a:fld id="{E0FA0DA3-0F5C-B84D-9D5F-C5059644BF98}" type="slidenum">
              <a:rPr lang="es-MX" smtClean="0"/>
              <a:t>‹Nº›</a:t>
            </a:fld>
            <a:endParaRPr lang="es-MX"/>
          </a:p>
        </p:txBody>
      </p:sp>
      <p:pic>
        <p:nvPicPr>
          <p:cNvPr id="8" name="Imagen 7">
            <a:extLst>
              <a:ext uri="{FF2B5EF4-FFF2-40B4-BE49-F238E27FC236}">
                <a16:creationId xmlns="" xmlns:a16="http://schemas.microsoft.com/office/drawing/2014/main" id="{70B6148C-2B02-CCA8-CFA6-E950D9E86650}"/>
              </a:ext>
            </a:extLst>
          </p:cNvPr>
          <p:cNvPicPr>
            <a:picLocks noChangeAspect="1"/>
          </p:cNvPicPr>
          <p:nvPr userDrawn="1"/>
        </p:nvPicPr>
        <p:blipFill>
          <a:blip r:embed="rId2"/>
          <a:stretch>
            <a:fillRect/>
          </a:stretch>
        </p:blipFill>
        <p:spPr>
          <a:xfrm>
            <a:off x="-20405" y="6046293"/>
            <a:ext cx="12232810" cy="853747"/>
          </a:xfrm>
          <a:prstGeom prst="rect">
            <a:avLst/>
          </a:prstGeom>
        </p:spPr>
      </p:pic>
    </p:spTree>
    <p:extLst>
      <p:ext uri="{BB962C8B-B14F-4D97-AF65-F5344CB8AC3E}">
        <p14:creationId xmlns:p14="http://schemas.microsoft.com/office/powerpoint/2010/main" val="482981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 xmlns:a16="http://schemas.microsoft.com/office/drawing/2014/main" id="{7603A810-959A-D1A3-B7FB-6451F36D18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p>
        </p:txBody>
      </p:sp>
      <p:sp>
        <p:nvSpPr>
          <p:cNvPr id="3" name="Marcador de texto 2">
            <a:extLst>
              <a:ext uri="{FF2B5EF4-FFF2-40B4-BE49-F238E27FC236}">
                <a16:creationId xmlns="" xmlns:a16="http://schemas.microsoft.com/office/drawing/2014/main" id="{3880F21C-F4C3-3635-585F-5A99917DC8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p>
        </p:txBody>
      </p:sp>
      <p:sp>
        <p:nvSpPr>
          <p:cNvPr id="4" name="Marcador de fecha 3">
            <a:extLst>
              <a:ext uri="{FF2B5EF4-FFF2-40B4-BE49-F238E27FC236}">
                <a16:creationId xmlns="" xmlns:a16="http://schemas.microsoft.com/office/drawing/2014/main" id="{DE73820F-C2EB-DB19-7AA6-7250B7E521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95B4BD-E99F-A94F-A231-7F3F8292C98C}" type="datetimeFigureOut">
              <a:rPr lang="es-MX" smtClean="0"/>
              <a:t>05/02/2025</a:t>
            </a:fld>
            <a:endParaRPr lang="es-MX"/>
          </a:p>
        </p:txBody>
      </p:sp>
      <p:sp>
        <p:nvSpPr>
          <p:cNvPr id="5" name="Marcador de pie de página 4">
            <a:extLst>
              <a:ext uri="{FF2B5EF4-FFF2-40B4-BE49-F238E27FC236}">
                <a16:creationId xmlns="" xmlns:a16="http://schemas.microsoft.com/office/drawing/2014/main" id="{6EC67AF4-3655-A8B4-6300-A8ED6F6D5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 xmlns:a16="http://schemas.microsoft.com/office/drawing/2014/main" id="{2D6C347D-594E-8093-B854-F0EDFC47F3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FA0DA3-0F5C-B84D-9D5F-C5059644BF98}" type="slidenum">
              <a:rPr lang="es-MX" smtClean="0"/>
              <a:t>‹Nº›</a:t>
            </a:fld>
            <a:endParaRPr lang="es-MX"/>
          </a:p>
        </p:txBody>
      </p:sp>
      <p:pic>
        <p:nvPicPr>
          <p:cNvPr id="11" name="Imagen 10">
            <a:extLst>
              <a:ext uri="{FF2B5EF4-FFF2-40B4-BE49-F238E27FC236}">
                <a16:creationId xmlns="" xmlns:a16="http://schemas.microsoft.com/office/drawing/2014/main" id="{F3B724B0-FEDD-A9DB-7110-8BF548505B12}"/>
              </a:ext>
            </a:extLst>
          </p:cNvPr>
          <p:cNvPicPr>
            <a:picLocks noChangeAspect="1"/>
          </p:cNvPicPr>
          <p:nvPr userDrawn="1"/>
        </p:nvPicPr>
        <p:blipFill>
          <a:blip r:embed="rId16"/>
          <a:stretch>
            <a:fillRect/>
          </a:stretch>
        </p:blipFill>
        <p:spPr>
          <a:xfrm>
            <a:off x="0" y="378000"/>
            <a:ext cx="2695918" cy="6480000"/>
          </a:xfrm>
          <a:prstGeom prst="rect">
            <a:avLst/>
          </a:prstGeom>
        </p:spPr>
      </p:pic>
    </p:spTree>
    <p:extLst>
      <p:ext uri="{BB962C8B-B14F-4D97-AF65-F5344CB8AC3E}">
        <p14:creationId xmlns:p14="http://schemas.microsoft.com/office/powerpoint/2010/main" val="3186973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2.png"/><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3.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3.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3.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3.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3.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3.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3.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3.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13.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13.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13.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13.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13.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13.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13.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13.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13.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13.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diagramLayout" Target="../diagrams/layout39.xml"/><Relationship Id="rId3" Type="http://schemas.openxmlformats.org/officeDocument/2006/relationships/diagramLayout" Target="../diagrams/layout38.xml"/><Relationship Id="rId7" Type="http://schemas.openxmlformats.org/officeDocument/2006/relationships/diagramData" Target="../diagrams/data39.xml"/><Relationship Id="rId2" Type="http://schemas.openxmlformats.org/officeDocument/2006/relationships/diagramData" Target="../diagrams/data38.xml"/><Relationship Id="rId1" Type="http://schemas.openxmlformats.org/officeDocument/2006/relationships/slideLayout" Target="../slideLayouts/slideLayout13.xml"/><Relationship Id="rId6" Type="http://schemas.microsoft.com/office/2007/relationships/diagramDrawing" Target="../diagrams/drawing38.xml"/><Relationship Id="rId11" Type="http://schemas.microsoft.com/office/2007/relationships/diagramDrawing" Target="../diagrams/drawing39.xml"/><Relationship Id="rId5" Type="http://schemas.openxmlformats.org/officeDocument/2006/relationships/diagramColors" Target="../diagrams/colors38.xml"/><Relationship Id="rId10" Type="http://schemas.openxmlformats.org/officeDocument/2006/relationships/diagramColors" Target="../diagrams/colors39.xml"/><Relationship Id="rId4" Type="http://schemas.openxmlformats.org/officeDocument/2006/relationships/diagramQuickStyle" Target="../diagrams/quickStyle38.xml"/><Relationship Id="rId9" Type="http://schemas.openxmlformats.org/officeDocument/2006/relationships/diagramQuickStyle" Target="../diagrams/quickStyle39.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13.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1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54.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hdphoto" Target="../media/hdphoto1.wdp"/><Relationship Id="rId7" Type="http://schemas.openxmlformats.org/officeDocument/2006/relationships/image" Target="../media/image4.png"/><Relationship Id="rId2" Type="http://schemas.openxmlformats.org/officeDocument/2006/relationships/image" Target="../media/image20.png"/><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2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18">
            <a:extLst>
              <a:ext uri="{FF2B5EF4-FFF2-40B4-BE49-F238E27FC236}">
                <a16:creationId xmlns="" xmlns:a16="http://schemas.microsoft.com/office/drawing/2014/main" id="{CCEAF2DF-A1CA-A3CD-46FA-88E516D5D88A}"/>
              </a:ext>
            </a:extLst>
          </p:cNvPr>
          <p:cNvSpPr/>
          <p:nvPr/>
        </p:nvSpPr>
        <p:spPr>
          <a:xfrm flipH="1">
            <a:off x="0" y="0"/>
            <a:ext cx="12192000" cy="6858000"/>
          </a:xfrm>
          <a:prstGeom prst="triangle">
            <a:avLst>
              <a:gd name="adj" fmla="val 0"/>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17">
            <a:extLst>
              <a:ext uri="{FF2B5EF4-FFF2-40B4-BE49-F238E27FC236}">
                <a16:creationId xmlns="" xmlns:a16="http://schemas.microsoft.com/office/drawing/2014/main" id="{6BB31C05-3896-2660-8C20-67F5BD9150B9}"/>
              </a:ext>
            </a:extLst>
          </p:cNvPr>
          <p:cNvSpPr/>
          <p:nvPr/>
        </p:nvSpPr>
        <p:spPr>
          <a:xfrm>
            <a:off x="0" y="0"/>
            <a:ext cx="5601403" cy="6858000"/>
          </a:xfrm>
          <a:custGeom>
            <a:avLst/>
            <a:gdLst>
              <a:gd name="connsiteX0" fmla="*/ 0 w 6843252"/>
              <a:gd name="connsiteY0" fmla="*/ 0 h 6858000"/>
              <a:gd name="connsiteX1" fmla="*/ 1847786 w 6843252"/>
              <a:gd name="connsiteY1" fmla="*/ 0 h 6858000"/>
              <a:gd name="connsiteX2" fmla="*/ 6843252 w 6843252"/>
              <a:gd name="connsiteY2" fmla="*/ 6858000 h 6858000"/>
              <a:gd name="connsiteX3" fmla="*/ 0 w 68432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43252" h="6858000">
                <a:moveTo>
                  <a:pt x="0" y="0"/>
                </a:moveTo>
                <a:lnTo>
                  <a:pt x="1847786" y="0"/>
                </a:lnTo>
                <a:lnTo>
                  <a:pt x="6843252" y="6858000"/>
                </a:lnTo>
                <a:lnTo>
                  <a:pt x="0" y="6858000"/>
                </a:lnTo>
                <a:close/>
              </a:path>
            </a:pathLst>
          </a:cu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12">
            <a:extLst>
              <a:ext uri="{FF2B5EF4-FFF2-40B4-BE49-F238E27FC236}">
                <a16:creationId xmlns="" xmlns:a16="http://schemas.microsoft.com/office/drawing/2014/main" id="{C69B6B60-CB58-BE2E-30EF-EFC159336DD8}"/>
              </a:ext>
            </a:extLst>
          </p:cNvPr>
          <p:cNvSpPr/>
          <p:nvPr/>
        </p:nvSpPr>
        <p:spPr>
          <a:xfrm>
            <a:off x="0" y="4127463"/>
            <a:ext cx="5601403" cy="2730537"/>
          </a:xfrm>
          <a:custGeom>
            <a:avLst/>
            <a:gdLst>
              <a:gd name="connsiteX0" fmla="*/ 4854289 w 6843252"/>
              <a:gd name="connsiteY0" fmla="*/ 0 h 2730537"/>
              <a:gd name="connsiteX1" fmla="*/ 6843252 w 6843252"/>
              <a:gd name="connsiteY1" fmla="*/ 2730537 h 2730537"/>
              <a:gd name="connsiteX2" fmla="*/ 0 w 6843252"/>
              <a:gd name="connsiteY2" fmla="*/ 2730537 h 2730537"/>
            </a:gdLst>
            <a:ahLst/>
            <a:cxnLst>
              <a:cxn ang="0">
                <a:pos x="connsiteX0" y="connsiteY0"/>
              </a:cxn>
              <a:cxn ang="0">
                <a:pos x="connsiteX1" y="connsiteY1"/>
              </a:cxn>
              <a:cxn ang="0">
                <a:pos x="connsiteX2" y="connsiteY2"/>
              </a:cxn>
            </a:cxnLst>
            <a:rect l="l" t="t" r="r" b="b"/>
            <a:pathLst>
              <a:path w="6843252" h="2730537">
                <a:moveTo>
                  <a:pt x="4854289" y="0"/>
                </a:moveTo>
                <a:lnTo>
                  <a:pt x="6843252" y="2730537"/>
                </a:lnTo>
                <a:lnTo>
                  <a:pt x="0" y="2730537"/>
                </a:lnTo>
                <a:close/>
              </a:path>
            </a:pathLst>
          </a:cu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14">
            <a:extLst>
              <a:ext uri="{FF2B5EF4-FFF2-40B4-BE49-F238E27FC236}">
                <a16:creationId xmlns="" xmlns:a16="http://schemas.microsoft.com/office/drawing/2014/main" id="{686D0792-E36A-0EF7-1542-35C15208AC5B}"/>
              </a:ext>
            </a:extLst>
          </p:cNvPr>
          <p:cNvSpPr/>
          <p:nvPr/>
        </p:nvSpPr>
        <p:spPr>
          <a:xfrm>
            <a:off x="2146968" y="0"/>
            <a:ext cx="4783221" cy="6858000"/>
          </a:xfrm>
          <a:custGeom>
            <a:avLst/>
            <a:gdLst>
              <a:gd name="connsiteX0" fmla="*/ 0 w 5467414"/>
              <a:gd name="connsiteY0" fmla="*/ 0 h 6858000"/>
              <a:gd name="connsiteX1" fmla="*/ 471948 w 5467414"/>
              <a:gd name="connsiteY1" fmla="*/ 0 h 6858000"/>
              <a:gd name="connsiteX2" fmla="*/ 5467414 w 5467414"/>
              <a:gd name="connsiteY2" fmla="*/ 6858000 h 6858000"/>
              <a:gd name="connsiteX3" fmla="*/ 4995466 w 54674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67414" h="6858000">
                <a:moveTo>
                  <a:pt x="0" y="0"/>
                </a:moveTo>
                <a:lnTo>
                  <a:pt x="471948" y="0"/>
                </a:lnTo>
                <a:lnTo>
                  <a:pt x="5467414" y="6858000"/>
                </a:lnTo>
                <a:lnTo>
                  <a:pt x="4995466" y="6858000"/>
                </a:lnTo>
                <a:close/>
              </a:path>
            </a:pathLst>
          </a:custGeom>
          <a:solidFill>
            <a:srgbClr val="C1C5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24">
            <a:extLst>
              <a:ext uri="{FF2B5EF4-FFF2-40B4-BE49-F238E27FC236}">
                <a16:creationId xmlns="" xmlns:a16="http://schemas.microsoft.com/office/drawing/2014/main" id="{9A598E10-F2AD-EFF7-1DC7-2FDF8D03A2B3}"/>
              </a:ext>
            </a:extLst>
          </p:cNvPr>
          <p:cNvSpPr txBox="1"/>
          <p:nvPr/>
        </p:nvSpPr>
        <p:spPr>
          <a:xfrm>
            <a:off x="7584433" y="5488184"/>
            <a:ext cx="4318184"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b="1" u="none" strike="noStrike" kern="1200" cap="none" spc="0" normalizeH="0" baseline="0" noProof="0" dirty="0" err="1">
                <a:ln>
                  <a:noFill/>
                </a:ln>
                <a:solidFill>
                  <a:schemeClr val="bg1">
                    <a:lumMod val="65000"/>
                  </a:schemeClr>
                </a:solidFill>
                <a:effectLst/>
                <a:uLnTx/>
                <a:uFillTx/>
                <a:latin typeface="Gilroy Light" panose="00000400000000000000" pitchFamily="50" charset="0"/>
                <a:ea typeface="微软雅黑"/>
              </a:rPr>
              <a:t>www.impepac.mx</a:t>
            </a:r>
            <a:endParaRPr kumimoji="0" lang="en-US" altLang="zh-CN" b="1" u="none" strike="noStrike" kern="1200" cap="none" spc="0" normalizeH="0" baseline="0" noProof="0" dirty="0">
              <a:ln>
                <a:noFill/>
              </a:ln>
              <a:solidFill>
                <a:schemeClr val="bg1">
                  <a:lumMod val="65000"/>
                </a:schemeClr>
              </a:solidFill>
              <a:effectLst/>
              <a:uLnTx/>
              <a:uFillTx/>
              <a:latin typeface="Gilroy Light" panose="00000400000000000000" pitchFamily="50" charset="0"/>
              <a:ea typeface="微软雅黑"/>
            </a:endParaRPr>
          </a:p>
        </p:txBody>
      </p:sp>
      <p:pic>
        <p:nvPicPr>
          <p:cNvPr id="18" name="Imagen 17">
            <a:extLst>
              <a:ext uri="{FF2B5EF4-FFF2-40B4-BE49-F238E27FC236}">
                <a16:creationId xmlns="" xmlns:a16="http://schemas.microsoft.com/office/drawing/2014/main" id="{9B64D9C9-0B88-FD50-1B15-85F75029D4BB}"/>
              </a:ext>
            </a:extLst>
          </p:cNvPr>
          <p:cNvPicPr>
            <a:picLocks noChangeAspect="1"/>
          </p:cNvPicPr>
          <p:nvPr/>
        </p:nvPicPr>
        <p:blipFill>
          <a:blip r:embed="rId2"/>
          <a:stretch>
            <a:fillRect/>
          </a:stretch>
        </p:blipFill>
        <p:spPr>
          <a:xfrm>
            <a:off x="8452582" y="5977874"/>
            <a:ext cx="2643360" cy="575102"/>
          </a:xfrm>
          <a:prstGeom prst="rect">
            <a:avLst/>
          </a:prstGeom>
        </p:spPr>
      </p:pic>
      <p:sp>
        <p:nvSpPr>
          <p:cNvPr id="6" name="矩形 9">
            <a:extLst>
              <a:ext uri="{FF2B5EF4-FFF2-40B4-BE49-F238E27FC236}">
                <a16:creationId xmlns="" xmlns:a16="http://schemas.microsoft.com/office/drawing/2014/main" id="{F1678A21-C1F1-50E3-A97E-DC6B860ADDE0}"/>
              </a:ext>
            </a:extLst>
          </p:cNvPr>
          <p:cNvSpPr/>
          <p:nvPr/>
        </p:nvSpPr>
        <p:spPr>
          <a:xfrm>
            <a:off x="0" y="1828800"/>
            <a:ext cx="12192000" cy="2392138"/>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23">
            <a:extLst>
              <a:ext uri="{FF2B5EF4-FFF2-40B4-BE49-F238E27FC236}">
                <a16:creationId xmlns="" xmlns:a16="http://schemas.microsoft.com/office/drawing/2014/main" id="{6B88D9E6-C337-8426-EAAA-F7E2A82A6B2F}"/>
              </a:ext>
            </a:extLst>
          </p:cNvPr>
          <p:cNvSpPr txBox="1"/>
          <p:nvPr/>
        </p:nvSpPr>
        <p:spPr>
          <a:xfrm>
            <a:off x="342900" y="2008636"/>
            <a:ext cx="11451490" cy="1938992"/>
          </a:xfrm>
          <a:prstGeom prst="rect">
            <a:avLst/>
          </a:prstGeom>
          <a:noFill/>
        </p:spPr>
        <p:txBody>
          <a:bodyPr wrap="square" rtlCol="0">
            <a:spAutoFit/>
            <a:scene3d>
              <a:camera prst="orthographicFront"/>
              <a:lightRig rig="threePt" dir="t"/>
            </a:scene3d>
            <a:sp3d contourW="12700"/>
          </a:bodyPr>
          <a:lstStyle/>
          <a:p>
            <a:pPr lvl="0" algn="just">
              <a:defRPr/>
            </a:pPr>
            <a:r>
              <a:rPr lang="es-MX" altLang="zh-CN" sz="4000" b="1" dirty="0">
                <a:solidFill>
                  <a:schemeClr val="bg1"/>
                </a:solidFill>
                <a:latin typeface="Gilroy ExtraBold" panose="00000900000000000000" pitchFamily="50" charset="0"/>
                <a:ea typeface="微软雅黑"/>
              </a:rPr>
              <a:t>Organizaciones </a:t>
            </a:r>
            <a:r>
              <a:rPr lang="es-MX" altLang="zh-CN" sz="4000" b="1" dirty="0" smtClean="0">
                <a:solidFill>
                  <a:schemeClr val="bg1"/>
                </a:solidFill>
                <a:latin typeface="Gilroy ExtraBold" panose="00000900000000000000" pitchFamily="50" charset="0"/>
                <a:ea typeface="微软雅黑"/>
              </a:rPr>
              <a:t>de </a:t>
            </a:r>
            <a:r>
              <a:rPr lang="es-MX" altLang="zh-CN" sz="4000" b="1" dirty="0">
                <a:solidFill>
                  <a:schemeClr val="bg1"/>
                </a:solidFill>
                <a:latin typeface="Gilroy ExtraBold" panose="00000900000000000000" pitchFamily="50" charset="0"/>
                <a:ea typeface="微软雅黑"/>
              </a:rPr>
              <a:t>ciudadanía que pretendan constituirse como Partidos Políticos </a:t>
            </a:r>
            <a:r>
              <a:rPr lang="es-MX" altLang="zh-CN" sz="4000" b="1" dirty="0" smtClean="0">
                <a:solidFill>
                  <a:schemeClr val="bg1"/>
                </a:solidFill>
                <a:latin typeface="Gilroy ExtraBold" panose="00000900000000000000" pitchFamily="50" charset="0"/>
                <a:ea typeface="微软雅黑"/>
              </a:rPr>
              <a:t>Locales</a:t>
            </a:r>
            <a:endParaRPr kumimoji="0" lang="zh-CN" altLang="en-US" sz="4000" b="1" i="0" u="none" strike="noStrike" kern="1200" cap="none" spc="0" normalizeH="0" baseline="0" noProof="0" dirty="0">
              <a:ln>
                <a:noFill/>
              </a:ln>
              <a:solidFill>
                <a:schemeClr val="bg1"/>
              </a:solidFill>
              <a:effectLst/>
              <a:uLnTx/>
              <a:uFillTx/>
              <a:latin typeface="Gilroy ExtraBold" panose="00000900000000000000" pitchFamily="50" charset="0"/>
              <a:ea typeface="微软雅黑"/>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6386" y="149023"/>
            <a:ext cx="3239352" cy="1080000"/>
          </a:xfrm>
          <a:prstGeom prst="rect">
            <a:avLst/>
          </a:prstGeo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5738" y="149023"/>
            <a:ext cx="3239352" cy="1080000"/>
          </a:xfrm>
          <a:prstGeom prst="rect">
            <a:avLst/>
          </a:prstGeom>
        </p:spPr>
      </p:pic>
    </p:spTree>
    <p:extLst>
      <p:ext uri="{BB962C8B-B14F-4D97-AF65-F5344CB8AC3E}">
        <p14:creationId xmlns:p14="http://schemas.microsoft.com/office/powerpoint/2010/main" val="318731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1500"/>
                            </p:stCondLst>
                            <p:childTnLst>
                              <p:par>
                                <p:cTn id="26" presetID="1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ppt_x</p:attrName>
                                        </p:attrNameLst>
                                      </p:cBhvr>
                                      <p:tavLst>
                                        <p:tav tm="0">
                                          <p:val>
                                            <p:strVal val="#ppt_x-#ppt_w*1.125000"/>
                                          </p:val>
                                        </p:tav>
                                        <p:tav tm="100000">
                                          <p:val>
                                            <p:strVal val="#ppt_x"/>
                                          </p:val>
                                        </p:tav>
                                      </p:tavLst>
                                    </p:anim>
                                    <p:animEffect transition="in" filter="wipe(right)">
                                      <p:cBhvr>
                                        <p:cTn id="29" dur="500"/>
                                        <p:tgtEl>
                                          <p:spTgt spid="13"/>
                                        </p:tgtEl>
                                      </p:cBhvr>
                                    </p:animEffect>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4" grpId="0"/>
      <p:bldP spid="6"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4"/>
          <p:cNvGraphicFramePr>
            <a:graphicFrameLocks/>
          </p:cNvGraphicFramePr>
          <p:nvPr>
            <p:extLst>
              <p:ext uri="{D42A27DB-BD31-4B8C-83A1-F6EECF244321}">
                <p14:modId xmlns:p14="http://schemas.microsoft.com/office/powerpoint/2010/main" val="1349168606"/>
              </p:ext>
            </p:extLst>
          </p:nvPr>
        </p:nvGraphicFramePr>
        <p:xfrm>
          <a:off x="0" y="0"/>
          <a:ext cx="12058996" cy="77142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a:extLst>
              <a:ext uri="{FF2B5EF4-FFF2-40B4-BE49-F238E27FC236}">
                <a16:creationId xmlns="" xmlns:a16="http://schemas.microsoft.com/office/drawing/2014/main" id="{0E49B50A-AA02-AFD6-18AB-F4F7BDAE202B}"/>
              </a:ext>
            </a:extLst>
          </p:cNvPr>
          <p:cNvSpPr>
            <a:spLocks noGrp="1"/>
          </p:cNvSpPr>
          <p:nvPr>
            <p:ph type="title" idx="4294967295"/>
          </p:nvPr>
        </p:nvSpPr>
        <p:spPr>
          <a:xfrm>
            <a:off x="0" y="365125"/>
            <a:ext cx="10515600" cy="1325563"/>
          </a:xfrm>
        </p:spPr>
        <p:txBody>
          <a:bodyPr>
            <a:normAutofit/>
          </a:bodyPr>
          <a:lstStyle/>
          <a:p>
            <a:pPr algn="ctr"/>
            <a:r>
              <a:rPr lang="es-MX" sz="4000" b="1" dirty="0" smtClean="0">
                <a:solidFill>
                  <a:schemeClr val="tx1">
                    <a:lumMod val="95000"/>
                    <a:lumOff val="5000"/>
                  </a:schemeClr>
                </a:solidFill>
                <a:latin typeface="Gilroy ExtraBold" panose="00000900000000000000" pitchFamily="50" charset="0"/>
                <a:cs typeface="Arial" panose="020B0604020202020204" pitchFamily="34" charset="0"/>
              </a:rPr>
              <a:t>Al aviso de intención deberá anexarse:</a:t>
            </a:r>
            <a:endParaRPr lang="es-MX" sz="4000" dirty="0">
              <a:solidFill>
                <a:schemeClr val="tx1">
                  <a:lumMod val="95000"/>
                  <a:lumOff val="5000"/>
                </a:schemeClr>
              </a:solidFill>
              <a:latin typeface="Gilroy ExtraBold" panose="00000900000000000000" pitchFamily="50" charset="0"/>
            </a:endParaRPr>
          </a:p>
        </p:txBody>
      </p:sp>
      <p:sp>
        <p:nvSpPr>
          <p:cNvPr id="7" name="CuadroTexto 6"/>
          <p:cNvSpPr txBox="1"/>
          <p:nvPr/>
        </p:nvSpPr>
        <p:spPr>
          <a:xfrm>
            <a:off x="540329" y="5404863"/>
            <a:ext cx="7971904" cy="584775"/>
          </a:xfrm>
          <a:prstGeom prst="rect">
            <a:avLst/>
          </a:prstGeom>
          <a:noFill/>
        </p:spPr>
        <p:txBody>
          <a:bodyPr wrap="square" rtlCol="0">
            <a:spAutoFit/>
          </a:bodyPr>
          <a:lstStyle/>
          <a:p>
            <a:pPr algn="just"/>
            <a:r>
              <a:rPr lang="es-MX" dirty="0" smtClean="0"/>
              <a:t>*</a:t>
            </a:r>
            <a:r>
              <a:rPr lang="es-MX" sz="1400" dirty="0" smtClean="0"/>
              <a:t>No podrán presentar aviso de intención las organizaciones de la ciudadanía constituidas previamente en asociaciones civiles conformadas con fin diverso al requerido para constituirse como PP local</a:t>
            </a:r>
            <a:endParaRPr lang="es-MX" sz="1400" dirty="0"/>
          </a:p>
        </p:txBody>
      </p:sp>
      <p:sp>
        <p:nvSpPr>
          <p:cNvPr id="8" name="CuadroTexto 7"/>
          <p:cNvSpPr txBox="1"/>
          <p:nvPr/>
        </p:nvSpPr>
        <p:spPr>
          <a:xfrm>
            <a:off x="10620375" y="6135832"/>
            <a:ext cx="1476375" cy="261610"/>
          </a:xfrm>
          <a:prstGeom prst="rect">
            <a:avLst/>
          </a:prstGeom>
          <a:noFill/>
        </p:spPr>
        <p:txBody>
          <a:bodyPr wrap="square" rtlCol="0">
            <a:spAutoFit/>
          </a:bodyPr>
          <a:lstStyle/>
          <a:p>
            <a:r>
              <a:rPr lang="es-MX" sz="1100" dirty="0" smtClean="0"/>
              <a:t>Art. 9 del Reglamento</a:t>
            </a:r>
            <a:endParaRPr lang="es-MX" sz="1100" dirty="0"/>
          </a:p>
        </p:txBody>
      </p:sp>
    </p:spTree>
    <p:extLst>
      <p:ext uri="{BB962C8B-B14F-4D97-AF65-F5344CB8AC3E}">
        <p14:creationId xmlns:p14="http://schemas.microsoft.com/office/powerpoint/2010/main" val="35028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4" name="Marcador de contenido 4"/>
          <p:cNvGraphicFramePr>
            <a:graphicFrameLocks/>
          </p:cNvGraphicFramePr>
          <p:nvPr>
            <p:extLst>
              <p:ext uri="{D42A27DB-BD31-4B8C-83A1-F6EECF244321}">
                <p14:modId xmlns:p14="http://schemas.microsoft.com/office/powerpoint/2010/main" val="1209018903"/>
              </p:ext>
            </p:extLst>
          </p:nvPr>
        </p:nvGraphicFramePr>
        <p:xfrm>
          <a:off x="367608" y="199505"/>
          <a:ext cx="11720946" cy="6367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0548852" y="6359985"/>
            <a:ext cx="1539586" cy="261610"/>
          </a:xfrm>
          <a:prstGeom prst="rect">
            <a:avLst/>
          </a:prstGeom>
          <a:noFill/>
        </p:spPr>
        <p:txBody>
          <a:bodyPr wrap="square" rtlCol="0">
            <a:spAutoFit/>
          </a:bodyPr>
          <a:lstStyle/>
          <a:p>
            <a:r>
              <a:rPr lang="es-MX" sz="1100" dirty="0" smtClean="0"/>
              <a:t>Art. 10 del Reglamento</a:t>
            </a:r>
            <a:endParaRPr lang="es-MX" sz="1100" dirty="0"/>
          </a:p>
        </p:txBody>
      </p:sp>
      <p:sp>
        <p:nvSpPr>
          <p:cNvPr id="3" name="Rectángulo 2"/>
          <p:cNvSpPr/>
          <p:nvPr/>
        </p:nvSpPr>
        <p:spPr>
          <a:xfrm>
            <a:off x="2227812" y="5001491"/>
            <a:ext cx="1413163" cy="249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I</a:t>
            </a:r>
            <a:r>
              <a:rPr lang="es-MX" sz="1200" dirty="0" smtClean="0"/>
              <a:t>mprocedencia</a:t>
            </a:r>
            <a:endParaRPr lang="es-MX" sz="1200" dirty="0"/>
          </a:p>
        </p:txBody>
      </p:sp>
      <p:sp>
        <p:nvSpPr>
          <p:cNvPr id="10" name="Rectángulo 9"/>
          <p:cNvSpPr/>
          <p:nvPr/>
        </p:nvSpPr>
        <p:spPr>
          <a:xfrm>
            <a:off x="8664634" y="4990407"/>
            <a:ext cx="1402080" cy="249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Procedencia</a:t>
            </a:r>
            <a:endParaRPr lang="es-MX" sz="1200" dirty="0"/>
          </a:p>
        </p:txBody>
      </p:sp>
    </p:spTree>
    <p:extLst>
      <p:ext uri="{BB962C8B-B14F-4D97-AF65-F5344CB8AC3E}">
        <p14:creationId xmlns:p14="http://schemas.microsoft.com/office/powerpoint/2010/main" val="94102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537675" y="4017877"/>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Generalidades, afiliados, restricciones, uso de sistema SIRPPL y diversos supuestos</a:t>
            </a:r>
            <a:endParaRPr lang="es-MX" sz="2400" dirty="0"/>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Del procedimiento para la celebración de asambleas Distritales o Municipales</a:t>
            </a:r>
            <a:endParaRPr lang="es-MX" sz="4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2530392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099300" y="6359985"/>
            <a:ext cx="4989138" cy="261610"/>
          </a:xfrm>
          <a:prstGeom prst="rect">
            <a:avLst/>
          </a:prstGeom>
          <a:noFill/>
        </p:spPr>
        <p:txBody>
          <a:bodyPr wrap="square" rtlCol="0">
            <a:spAutoFit/>
          </a:bodyPr>
          <a:lstStyle/>
          <a:p>
            <a:r>
              <a:rPr lang="es-MX" sz="1100" dirty="0" smtClean="0"/>
              <a:t>Art. 13 del Reglamento; y </a:t>
            </a:r>
            <a:r>
              <a:rPr lang="es-MX" sz="1100" dirty="0"/>
              <a:t>A</a:t>
            </a:r>
            <a:r>
              <a:rPr lang="es-MX" sz="1100" dirty="0" smtClean="0"/>
              <a:t>rt. 13, numeral 1, inciso a), número I de la LGPP </a:t>
            </a:r>
            <a:endParaRPr lang="es-MX" sz="1100" dirty="0"/>
          </a:p>
        </p:txBody>
      </p:sp>
      <p:graphicFrame>
        <p:nvGraphicFramePr>
          <p:cNvPr id="7" name="Diagrama 6"/>
          <p:cNvGraphicFramePr/>
          <p:nvPr>
            <p:extLst>
              <p:ext uri="{D42A27DB-BD31-4B8C-83A1-F6EECF244321}">
                <p14:modId xmlns:p14="http://schemas.microsoft.com/office/powerpoint/2010/main" val="2671438017"/>
              </p:ext>
            </p:extLst>
          </p:nvPr>
        </p:nvGraphicFramePr>
        <p:xfrm>
          <a:off x="1342448" y="1384300"/>
          <a:ext cx="9706552" cy="435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19379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4"/>
          <p:cNvGraphicFramePr>
            <a:graphicFrameLocks/>
          </p:cNvGraphicFramePr>
          <p:nvPr>
            <p:extLst>
              <p:ext uri="{D42A27DB-BD31-4B8C-83A1-F6EECF244321}">
                <p14:modId xmlns:p14="http://schemas.microsoft.com/office/powerpoint/2010/main" val="3002999413"/>
              </p:ext>
            </p:extLst>
          </p:nvPr>
        </p:nvGraphicFramePr>
        <p:xfrm>
          <a:off x="1072356" y="1423988"/>
          <a:ext cx="10433844" cy="4229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ítulo 1">
            <a:extLst>
              <a:ext uri="{FF2B5EF4-FFF2-40B4-BE49-F238E27FC236}">
                <a16:creationId xmlns="" xmlns:a16="http://schemas.microsoft.com/office/drawing/2014/main" id="{0E49B50A-AA02-AFD6-18AB-F4F7BDAE202B}"/>
              </a:ext>
            </a:extLst>
          </p:cNvPr>
          <p:cNvSpPr>
            <a:spLocks noGrp="1"/>
          </p:cNvSpPr>
          <p:nvPr>
            <p:ph type="title" idx="4294967295"/>
          </p:nvPr>
        </p:nvSpPr>
        <p:spPr>
          <a:xfrm>
            <a:off x="990600" y="276225"/>
            <a:ext cx="10515600" cy="1325563"/>
          </a:xfrm>
        </p:spPr>
        <p:txBody>
          <a:bodyPr>
            <a:normAutofit/>
          </a:bodyPr>
          <a:lstStyle/>
          <a:p>
            <a:pPr algn="ctr"/>
            <a:r>
              <a:rPr lang="es-MX" sz="3200" b="1" dirty="0" smtClean="0">
                <a:solidFill>
                  <a:schemeClr val="tx1">
                    <a:lumMod val="95000"/>
                    <a:lumOff val="5000"/>
                  </a:schemeClr>
                </a:solidFill>
                <a:latin typeface="Gilroy ExtraBold" panose="00000900000000000000" pitchFamily="50" charset="0"/>
                <a:cs typeface="Arial" panose="020B0604020202020204" pitchFamily="34" charset="0"/>
              </a:rPr>
              <a:t>Se deberá verificar que la organización de la ciudadanía cuente con:</a:t>
            </a:r>
            <a:endParaRPr lang="es-MX" sz="3200" dirty="0">
              <a:solidFill>
                <a:schemeClr val="tx1">
                  <a:lumMod val="95000"/>
                  <a:lumOff val="5000"/>
                </a:schemeClr>
              </a:solidFill>
              <a:latin typeface="Gilroy ExtraBold" panose="00000900000000000000" pitchFamily="50" charset="0"/>
            </a:endParaRPr>
          </a:p>
        </p:txBody>
      </p:sp>
      <p:sp>
        <p:nvSpPr>
          <p:cNvPr id="4" name="CuadroTexto 3"/>
          <p:cNvSpPr txBox="1"/>
          <p:nvPr/>
        </p:nvSpPr>
        <p:spPr>
          <a:xfrm>
            <a:off x="7353300" y="6359985"/>
            <a:ext cx="4735138" cy="261610"/>
          </a:xfrm>
          <a:prstGeom prst="rect">
            <a:avLst/>
          </a:prstGeom>
          <a:noFill/>
        </p:spPr>
        <p:txBody>
          <a:bodyPr wrap="square" rtlCol="0">
            <a:spAutoFit/>
          </a:bodyPr>
          <a:lstStyle/>
          <a:p>
            <a:r>
              <a:rPr lang="es-MX" sz="1100" dirty="0" smtClean="0"/>
              <a:t>Art. 13 del Reglamento; y </a:t>
            </a:r>
            <a:r>
              <a:rPr lang="es-MX" sz="1100" dirty="0"/>
              <a:t>A</a:t>
            </a:r>
            <a:r>
              <a:rPr lang="es-MX" sz="1100" dirty="0" smtClean="0"/>
              <a:t>rt. 10, numeral 1, inciso </a:t>
            </a:r>
            <a:r>
              <a:rPr lang="es-MX" sz="1100" dirty="0"/>
              <a:t>a</a:t>
            </a:r>
            <a:r>
              <a:rPr lang="es-MX" sz="1100" dirty="0" smtClean="0"/>
              <a:t>) , número I de la LGPP </a:t>
            </a:r>
            <a:endParaRPr lang="es-MX" sz="1100" dirty="0"/>
          </a:p>
        </p:txBody>
      </p:sp>
      <p:sp>
        <p:nvSpPr>
          <p:cNvPr id="5" name="CuadroTexto 4"/>
          <p:cNvSpPr txBox="1"/>
          <p:nvPr/>
        </p:nvSpPr>
        <p:spPr>
          <a:xfrm>
            <a:off x="1562100" y="4927600"/>
            <a:ext cx="9169400" cy="369332"/>
          </a:xfrm>
          <a:prstGeom prst="rect">
            <a:avLst/>
          </a:prstGeom>
          <a:noFill/>
        </p:spPr>
        <p:txBody>
          <a:bodyPr wrap="square" rtlCol="0">
            <a:spAutoFit/>
          </a:bodyPr>
          <a:lstStyle/>
          <a:p>
            <a:pPr algn="ctr"/>
            <a:r>
              <a:rPr lang="es-MX" dirty="0" smtClean="0">
                <a:solidFill>
                  <a:schemeClr val="bg1"/>
                </a:solidFill>
              </a:rPr>
              <a:t>Será obligatorio usar el SIRPPL en términos de los Lineamientos para la Verificación </a:t>
            </a:r>
            <a:endParaRPr lang="es-MX" dirty="0">
              <a:solidFill>
                <a:schemeClr val="bg1"/>
              </a:solidFill>
            </a:endParaRPr>
          </a:p>
        </p:txBody>
      </p:sp>
    </p:spTree>
    <p:extLst>
      <p:ext uri="{BB962C8B-B14F-4D97-AF65-F5344CB8AC3E}">
        <p14:creationId xmlns:p14="http://schemas.microsoft.com/office/powerpoint/2010/main" val="1537572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extLst>
              <p:ext uri="{D42A27DB-BD31-4B8C-83A1-F6EECF244321}">
                <p14:modId xmlns:p14="http://schemas.microsoft.com/office/powerpoint/2010/main" val="2262347577"/>
              </p:ext>
            </p:extLst>
          </p:nvPr>
        </p:nvGraphicFramePr>
        <p:xfrm>
          <a:off x="431800" y="757766"/>
          <a:ext cx="11341100" cy="57446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70200" y="-258236"/>
            <a:ext cx="1600200" cy="1600200"/>
          </a:xfrm>
          <a:prstGeom prst="rect">
            <a:avLst/>
          </a:prstGeom>
        </p:spPr>
      </p:pic>
      <p:sp>
        <p:nvSpPr>
          <p:cNvPr id="4" name="Título 1">
            <a:extLst>
              <a:ext uri="{FF2B5EF4-FFF2-40B4-BE49-F238E27FC236}">
                <a16:creationId xmlns="" xmlns:a16="http://schemas.microsoft.com/office/drawing/2014/main" id="{0E49B50A-AA02-AFD6-18AB-F4F7BDAE202B}"/>
              </a:ext>
            </a:extLst>
          </p:cNvPr>
          <p:cNvSpPr>
            <a:spLocks noGrp="1"/>
          </p:cNvSpPr>
          <p:nvPr>
            <p:ph type="title" idx="4294967295"/>
          </p:nvPr>
        </p:nvSpPr>
        <p:spPr>
          <a:xfrm>
            <a:off x="838200" y="-38631"/>
            <a:ext cx="10515600" cy="1325563"/>
          </a:xfrm>
        </p:spPr>
        <p:txBody>
          <a:bodyPr>
            <a:normAutofit/>
          </a:bodyPr>
          <a:lstStyle/>
          <a:p>
            <a:pPr algn="ctr"/>
            <a:r>
              <a:rPr lang="es-MX" sz="3200" b="1" dirty="0" smtClean="0">
                <a:solidFill>
                  <a:schemeClr val="tx1">
                    <a:lumMod val="95000"/>
                    <a:lumOff val="5000"/>
                  </a:schemeClr>
                </a:solidFill>
                <a:latin typeface="Gilroy ExtraBold" panose="00000900000000000000" pitchFamily="50" charset="0"/>
                <a:cs typeface="Arial" panose="020B0604020202020204" pitchFamily="34" charset="0"/>
              </a:rPr>
              <a:t>Restricciones:</a:t>
            </a:r>
            <a:endParaRPr lang="es-MX" sz="3200" dirty="0">
              <a:solidFill>
                <a:schemeClr val="tx1">
                  <a:lumMod val="95000"/>
                  <a:lumOff val="5000"/>
                </a:schemeClr>
              </a:solidFill>
              <a:latin typeface="Gilroy ExtraBold" panose="00000900000000000000" pitchFamily="50" charset="0"/>
            </a:endParaRPr>
          </a:p>
        </p:txBody>
      </p:sp>
      <p:sp>
        <p:nvSpPr>
          <p:cNvPr id="7" name="CuadroTexto 6"/>
          <p:cNvSpPr txBox="1"/>
          <p:nvPr/>
        </p:nvSpPr>
        <p:spPr>
          <a:xfrm>
            <a:off x="10090958" y="6240790"/>
            <a:ext cx="1808942" cy="261610"/>
          </a:xfrm>
          <a:prstGeom prst="rect">
            <a:avLst/>
          </a:prstGeom>
          <a:noFill/>
        </p:spPr>
        <p:txBody>
          <a:bodyPr wrap="square" rtlCol="0">
            <a:spAutoFit/>
          </a:bodyPr>
          <a:lstStyle/>
          <a:p>
            <a:r>
              <a:rPr lang="es-MX" sz="1100" dirty="0" smtClean="0"/>
              <a:t>Art. 13 del Reglamento</a:t>
            </a:r>
            <a:endParaRPr lang="es-MX" sz="1100" dirty="0"/>
          </a:p>
        </p:txBody>
      </p:sp>
    </p:spTree>
    <p:extLst>
      <p:ext uri="{BB962C8B-B14F-4D97-AF65-F5344CB8AC3E}">
        <p14:creationId xmlns:p14="http://schemas.microsoft.com/office/powerpoint/2010/main" val="4217068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675694171"/>
              </p:ext>
            </p:extLst>
          </p:nvPr>
        </p:nvGraphicFramePr>
        <p:xfrm>
          <a:off x="228600" y="1143001"/>
          <a:ext cx="11887200" cy="43052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102738" y="6202690"/>
            <a:ext cx="3543829" cy="261610"/>
          </a:xfrm>
          <a:prstGeom prst="rect">
            <a:avLst/>
          </a:prstGeom>
          <a:noFill/>
        </p:spPr>
        <p:txBody>
          <a:bodyPr wrap="square" rtlCol="0">
            <a:spAutoFit/>
          </a:bodyPr>
          <a:lstStyle/>
          <a:p>
            <a:r>
              <a:rPr lang="es-MX" sz="1100" dirty="0" smtClean="0"/>
              <a:t>Art. 13 del Reglamento y art. 10, inciso C de la LGPP</a:t>
            </a:r>
            <a:endParaRPr lang="es-MX" sz="1100" dirty="0"/>
          </a:p>
        </p:txBody>
      </p:sp>
    </p:spTree>
    <p:extLst>
      <p:ext uri="{BB962C8B-B14F-4D97-AF65-F5344CB8AC3E}">
        <p14:creationId xmlns:p14="http://schemas.microsoft.com/office/powerpoint/2010/main" val="30730907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537675" y="4017877"/>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Generalidades, afiliados en dos organizaciones de la ciudadanía, organizaciones de la ciudadanía con PP y diversos supuestos</a:t>
            </a:r>
            <a:endParaRPr lang="es-MX" sz="2400" dirty="0"/>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De las afiliaciones duplicadas</a:t>
            </a:r>
            <a:endParaRPr lang="es-MX" sz="4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3801357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979856720"/>
              </p:ext>
            </p:extLst>
          </p:nvPr>
        </p:nvGraphicFramePr>
        <p:xfrm>
          <a:off x="642850" y="1202383"/>
          <a:ext cx="10820400" cy="4171722"/>
        </p:xfrm>
        <a:graphic>
          <a:graphicData uri="http://schemas.openxmlformats.org/drawingml/2006/table">
            <a:tbl>
              <a:tblPr firstRow="1" bandRow="1">
                <a:tableStyleId>{5C22544A-7EE6-4342-B048-85BDC9FD1C3A}</a:tableStyleId>
              </a:tblPr>
              <a:tblGrid>
                <a:gridCol w="7041318"/>
                <a:gridCol w="3779082"/>
              </a:tblGrid>
              <a:tr h="803493">
                <a:tc gridSpan="2">
                  <a:txBody>
                    <a:bodyPr/>
                    <a:lstStyle/>
                    <a:p>
                      <a:r>
                        <a:rPr lang="es-MX" sz="3200" dirty="0" smtClean="0"/>
                        <a:t>                </a:t>
                      </a:r>
                      <a:r>
                        <a:rPr lang="es-MX" sz="3200" baseline="0" dirty="0" smtClean="0"/>
                        <a:t> </a:t>
                      </a:r>
                      <a:r>
                        <a:rPr lang="es-MX" sz="3200" dirty="0" smtClean="0"/>
                        <a:t>      Afiliaciones</a:t>
                      </a:r>
                      <a:r>
                        <a:rPr lang="es-MX" sz="3200" baseline="0" dirty="0" smtClean="0"/>
                        <a:t> a más de una Organización</a:t>
                      </a:r>
                    </a:p>
                    <a:p>
                      <a:r>
                        <a:rPr lang="es-MX" sz="2000" baseline="0" dirty="0" smtClean="0"/>
                        <a:t>                                Se verifica el SIRPPL y al detectar duplicados se estará a lo siguiente:</a:t>
                      </a:r>
                      <a:endParaRPr lang="es-MX" sz="2000" dirty="0" smtClean="0"/>
                    </a:p>
                  </a:txBody>
                  <a:tcPr>
                    <a:solidFill>
                      <a:srgbClr val="D42B84"/>
                    </a:solidFill>
                  </a:tcPr>
                </a:tc>
                <a:tc hMerge="1">
                  <a:txBody>
                    <a:bodyPr/>
                    <a:lstStyle/>
                    <a:p>
                      <a:endParaRPr lang="es-MX" dirty="0"/>
                    </a:p>
                  </a:txBody>
                  <a:tcPr/>
                </a:tc>
              </a:tr>
              <a:tr h="5145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2000" b="1" dirty="0" smtClean="0"/>
                        <a:t>                                        Supuesto de duplicidad:</a:t>
                      </a:r>
                    </a:p>
                    <a:p>
                      <a:endParaRPr lang="es-MX" sz="2000" b="1" dirty="0"/>
                    </a:p>
                  </a:txBody>
                  <a:tcPr/>
                </a:tc>
                <a:tc>
                  <a:txBody>
                    <a:bodyPr/>
                    <a:lstStyle/>
                    <a:p>
                      <a:r>
                        <a:rPr lang="es-MX" sz="2000" b="1" dirty="0" smtClean="0"/>
                        <a:t>                             Criterio:</a:t>
                      </a:r>
                      <a:endParaRPr lang="es-MX" sz="2000" b="1" dirty="0"/>
                    </a:p>
                  </a:txBody>
                  <a:tcPr/>
                </a:tc>
              </a:tr>
              <a:tr h="514518">
                <a:tc>
                  <a:txBody>
                    <a:bodyPr/>
                    <a:lstStyle/>
                    <a:p>
                      <a:pPr algn="just"/>
                      <a:r>
                        <a:rPr lang="es-MX" dirty="0" smtClean="0"/>
                        <a:t>Una persona asistente válida a una asamblea de una Organización se encuentre a su vez como válida en una asamblea de otra Organización</a:t>
                      </a:r>
                      <a:endParaRPr lang="es-MX" dirty="0"/>
                    </a:p>
                  </a:txBody>
                  <a:tcPr/>
                </a:tc>
                <a:tc>
                  <a:txBody>
                    <a:bodyPr/>
                    <a:lstStyle/>
                    <a:p>
                      <a:pPr algn="l"/>
                      <a:r>
                        <a:rPr lang="es-MX" dirty="0" smtClean="0"/>
                        <a:t>Prevalecerá</a:t>
                      </a:r>
                      <a:r>
                        <a:rPr lang="es-MX" baseline="0" dirty="0" smtClean="0"/>
                        <a:t> la afiliación más reciente</a:t>
                      </a:r>
                      <a:endParaRPr lang="es-MX" dirty="0"/>
                    </a:p>
                  </a:txBody>
                  <a:tcPr/>
                </a:tc>
              </a:tr>
              <a:tr h="1032282">
                <a:tc>
                  <a:txBody>
                    <a:bodyPr/>
                    <a:lstStyle/>
                    <a:p>
                      <a:pPr algn="just"/>
                      <a:r>
                        <a:rPr lang="es-MX" dirty="0" smtClean="0"/>
                        <a:t>Una persona asistente válida</a:t>
                      </a:r>
                      <a:r>
                        <a:rPr lang="es-MX" baseline="0" dirty="0" smtClean="0"/>
                        <a:t> a una asamblea de una Organización se identifica como válida  en las afiliaciones del resto de la entidad a través de la Aplicación Móvil</a:t>
                      </a:r>
                      <a:endParaRPr lang="es-MX" dirty="0" smtClean="0"/>
                    </a:p>
                  </a:txBody>
                  <a:tcPr/>
                </a:tc>
                <a:tc>
                  <a:txBody>
                    <a:bodyPr/>
                    <a:lstStyle/>
                    <a:p>
                      <a:r>
                        <a:rPr lang="es-MX" dirty="0" smtClean="0"/>
                        <a:t>Se privilegiará su afiliación</a:t>
                      </a:r>
                      <a:r>
                        <a:rPr lang="es-MX" baseline="0" dirty="0" smtClean="0"/>
                        <a:t> en la asamblea</a:t>
                      </a:r>
                      <a:endParaRPr lang="es-MX" dirty="0"/>
                    </a:p>
                  </a:txBody>
                  <a:tcPr/>
                </a:tc>
              </a:tr>
              <a:tr h="514518">
                <a:tc>
                  <a:txBody>
                    <a:bodyPr/>
                    <a:lstStyle/>
                    <a:p>
                      <a:pPr algn="just"/>
                      <a:r>
                        <a:rPr lang="es-MX" dirty="0" smtClean="0"/>
                        <a:t>Una persona</a:t>
                      </a:r>
                      <a:r>
                        <a:rPr lang="es-MX" baseline="0" dirty="0" smtClean="0"/>
                        <a:t> afiliada en el resto de la entidad a través de la Aplicación Móvil se localice como válida en el resto de la entidad de otra organización de la ciudadanía</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Prevalecerá</a:t>
                      </a:r>
                      <a:r>
                        <a:rPr lang="es-MX" baseline="0" dirty="0" smtClean="0"/>
                        <a:t> la afiliación más reciente</a:t>
                      </a:r>
                      <a:endParaRPr lang="es-MX" dirty="0" smtClean="0"/>
                    </a:p>
                    <a:p>
                      <a:endParaRPr lang="es-MX" dirty="0"/>
                    </a:p>
                  </a:txBody>
                  <a:tcPr/>
                </a:tc>
              </a:tr>
            </a:tbl>
          </a:graphicData>
        </a:graphic>
      </p:graphicFrame>
      <p:sp>
        <p:nvSpPr>
          <p:cNvPr id="3" name="CuadroTexto 2"/>
          <p:cNvSpPr txBox="1"/>
          <p:nvPr/>
        </p:nvSpPr>
        <p:spPr>
          <a:xfrm>
            <a:off x="7202746" y="6240789"/>
            <a:ext cx="4260504" cy="259763"/>
          </a:xfrm>
          <a:prstGeom prst="rect">
            <a:avLst/>
          </a:prstGeom>
          <a:noFill/>
        </p:spPr>
        <p:txBody>
          <a:bodyPr wrap="square" rtlCol="0">
            <a:spAutoFit/>
          </a:bodyPr>
          <a:lstStyle/>
          <a:p>
            <a:r>
              <a:rPr lang="es-MX" sz="1100" dirty="0" smtClean="0"/>
              <a:t>Art. 13 del Reglamento Y 121 de los Lineamientos para la verificación</a:t>
            </a:r>
            <a:endParaRPr lang="es-MX" sz="1100" dirty="0"/>
          </a:p>
        </p:txBody>
      </p:sp>
    </p:spTree>
    <p:extLst>
      <p:ext uri="{BB962C8B-B14F-4D97-AF65-F5344CB8AC3E}">
        <p14:creationId xmlns:p14="http://schemas.microsoft.com/office/powerpoint/2010/main" val="30833105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285737684"/>
              </p:ext>
            </p:extLst>
          </p:nvPr>
        </p:nvGraphicFramePr>
        <p:xfrm>
          <a:off x="216129" y="654755"/>
          <a:ext cx="11521441" cy="5594410"/>
        </p:xfrm>
        <a:graphic>
          <a:graphicData uri="http://schemas.openxmlformats.org/drawingml/2006/table">
            <a:tbl>
              <a:tblPr firstRow="1" bandRow="1">
                <a:tableStyleId>{5C22544A-7EE6-4342-B048-85BDC9FD1C3A}</a:tableStyleId>
              </a:tblPr>
              <a:tblGrid>
                <a:gridCol w="3241965"/>
                <a:gridCol w="5569527"/>
                <a:gridCol w="2709949"/>
              </a:tblGrid>
              <a:tr h="853177">
                <a:tc gridSpan="3">
                  <a:txBody>
                    <a:bodyPr/>
                    <a:lstStyle/>
                    <a:p>
                      <a:r>
                        <a:rPr lang="es-MX" sz="3200" dirty="0" smtClean="0"/>
                        <a:t>                </a:t>
                      </a:r>
                      <a:r>
                        <a:rPr lang="es-MX" sz="3200" baseline="0" dirty="0" smtClean="0"/>
                        <a:t> </a:t>
                      </a:r>
                      <a:r>
                        <a:rPr lang="es-MX" sz="3200" dirty="0" smtClean="0"/>
                        <a:t>Afiliaciones</a:t>
                      </a:r>
                      <a:r>
                        <a:rPr lang="es-MX" sz="3200" baseline="0" dirty="0" smtClean="0"/>
                        <a:t> a una Organización y uno o más PP</a:t>
                      </a:r>
                    </a:p>
                    <a:p>
                      <a:r>
                        <a:rPr lang="es-MX" sz="2000" baseline="0" dirty="0" smtClean="0"/>
                        <a:t>                                Se verifica el SIRPPL y al detectar duplicados se estará a lo siguiente:</a:t>
                      </a:r>
                      <a:endParaRPr lang="es-MX" sz="2000" dirty="0" smtClean="0"/>
                    </a:p>
                  </a:txBody>
                  <a:tcPr>
                    <a:solidFill>
                      <a:srgbClr val="D42B84"/>
                    </a:solidFill>
                  </a:tcPr>
                </a:tc>
                <a:tc hMerge="1">
                  <a:txBody>
                    <a:bodyPr/>
                    <a:lstStyle/>
                    <a:p>
                      <a:endParaRPr lang="es-MX"/>
                    </a:p>
                  </a:txBody>
                  <a:tcPr/>
                </a:tc>
                <a:tc hMerge="1">
                  <a:txBody>
                    <a:bodyPr/>
                    <a:lstStyle/>
                    <a:p>
                      <a:endParaRPr lang="es-MX" dirty="0"/>
                    </a:p>
                  </a:txBody>
                  <a:tcPr/>
                </a:tc>
              </a:tr>
              <a:tr h="384026">
                <a:tc gridSpan="2">
                  <a:txBody>
                    <a:bodyPr/>
                    <a:lstStyle/>
                    <a:p>
                      <a:pPr algn="ctr"/>
                      <a:r>
                        <a:rPr lang="es-MX" sz="2000" b="1" dirty="0" smtClean="0"/>
                        <a:t>Supuesto de duplicidad:</a:t>
                      </a:r>
                      <a:endParaRPr lang="es-MX" sz="2000" b="1" dirty="0"/>
                    </a:p>
                  </a:txBody>
                  <a:tcPr/>
                </a:tc>
                <a:tc hMerge="1">
                  <a:txBody>
                    <a:bodyPr/>
                    <a:lstStyle/>
                    <a:p>
                      <a:endParaRPr lang="es-MX" sz="2000" b="1" dirty="0"/>
                    </a:p>
                  </a:txBody>
                  <a:tcPr/>
                </a:tc>
                <a:tc>
                  <a:txBody>
                    <a:bodyPr/>
                    <a:lstStyle/>
                    <a:p>
                      <a:r>
                        <a:rPr lang="es-MX" sz="2000" b="1" dirty="0" smtClean="0"/>
                        <a:t>             Criterio:</a:t>
                      </a:r>
                      <a:endParaRPr lang="es-MX" sz="2000" b="1" dirty="0"/>
                    </a:p>
                  </a:txBody>
                  <a:tcPr/>
                </a:tc>
              </a:tr>
              <a:tr h="887237">
                <a:tc>
                  <a:txBody>
                    <a:bodyPr/>
                    <a:lstStyle/>
                    <a:p>
                      <a:pPr algn="just"/>
                      <a:r>
                        <a:rPr lang="es-MX" baseline="0" dirty="0" smtClean="0"/>
                        <a:t>Una persona asistente válida a una asamblea de la Organización </a:t>
                      </a:r>
                      <a:endParaRPr lang="es-MX"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baseline="0" dirty="0" smtClean="0"/>
                        <a:t>Con el padrón de afiliados a PP, y la afiliación al PP es de la misma fecha o anterior a la asamblea</a:t>
                      </a:r>
                      <a:endParaRPr lang="es-MX" dirty="0" smtClean="0"/>
                    </a:p>
                    <a:p>
                      <a:pPr algn="just"/>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smtClean="0"/>
                        <a:t>Se privilegiará su afiliación</a:t>
                      </a:r>
                      <a:r>
                        <a:rPr lang="es-MX" baseline="0" dirty="0" smtClean="0"/>
                        <a:t> a la asamblea</a:t>
                      </a:r>
                      <a:endParaRPr lang="es-MX" dirty="0" smtClean="0"/>
                    </a:p>
                    <a:p>
                      <a:pPr algn="l"/>
                      <a:endParaRPr lang="es-MX" dirty="0"/>
                    </a:p>
                  </a:txBody>
                  <a:tcPr/>
                </a:tc>
              </a:tr>
              <a:tr h="1147376">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kern="1200" dirty="0" smtClean="0">
                          <a:solidFill>
                            <a:schemeClr val="dk1"/>
                          </a:solidFill>
                          <a:effectLst/>
                          <a:latin typeface="+mn-lt"/>
                          <a:ea typeface="+mn-ea"/>
                          <a:cs typeface="+mn-cs"/>
                        </a:rPr>
                        <a:t>Una persona afiliada de la Organización en el resto de la entidad a través de la Aplicación Móvil </a:t>
                      </a:r>
                      <a:endParaRPr lang="es-MX" dirty="0" smtClean="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kern="1200" dirty="0" smtClean="0">
                          <a:solidFill>
                            <a:schemeClr val="dk1"/>
                          </a:solidFill>
                          <a:effectLst/>
                          <a:latin typeface="+mn-lt"/>
                          <a:ea typeface="+mn-ea"/>
                          <a:cs typeface="+mn-cs"/>
                        </a:rPr>
                        <a:t>Con</a:t>
                      </a:r>
                      <a:r>
                        <a:rPr lang="es-MX" sz="1800" kern="1200" baseline="0" dirty="0" smtClean="0">
                          <a:solidFill>
                            <a:schemeClr val="dk1"/>
                          </a:solidFill>
                          <a:effectLst/>
                          <a:latin typeface="+mn-lt"/>
                          <a:ea typeface="+mn-ea"/>
                          <a:cs typeface="+mn-cs"/>
                        </a:rPr>
                        <a:t> </a:t>
                      </a:r>
                      <a:r>
                        <a:rPr lang="es-MX" sz="1800" kern="1200" dirty="0" smtClean="0">
                          <a:solidFill>
                            <a:schemeClr val="dk1"/>
                          </a:solidFill>
                          <a:effectLst/>
                          <a:latin typeface="+mn-lt"/>
                          <a:ea typeface="+mn-ea"/>
                          <a:cs typeface="+mn-cs"/>
                        </a:rPr>
                        <a:t>el padrón de personas afiliadas de un PP y la afiliación a éste es de la misma fecha o anterior a la afiliación recabada por la Organización a través de la Aplicación Móvil</a:t>
                      </a:r>
                      <a:endParaRPr lang="es-MX" dirty="0" smtClean="0"/>
                    </a:p>
                  </a:txBody>
                  <a:tcPr/>
                </a:tc>
                <a:tc>
                  <a:txBody>
                    <a:bodyPr/>
                    <a:lstStyle/>
                    <a:p>
                      <a:r>
                        <a:rPr lang="es-MX" dirty="0" smtClean="0"/>
                        <a:t>Se privilegiará</a:t>
                      </a:r>
                      <a:r>
                        <a:rPr lang="es-MX" baseline="0" dirty="0" smtClean="0"/>
                        <a:t> la afiliación a la Organización de la Ciudanía</a:t>
                      </a:r>
                      <a:endParaRPr lang="es-MX" dirty="0"/>
                    </a:p>
                  </a:txBody>
                  <a:tcPr/>
                </a:tc>
              </a:tr>
              <a:tr h="882597">
                <a:tc>
                  <a:txBody>
                    <a:bodyPr/>
                    <a:lstStyle/>
                    <a:p>
                      <a:r>
                        <a:rPr lang="es-MX" sz="1800" kern="1200" dirty="0" smtClean="0">
                          <a:solidFill>
                            <a:schemeClr val="dk1"/>
                          </a:solidFill>
                          <a:effectLst/>
                          <a:latin typeface="+mn-lt"/>
                          <a:ea typeface="+mn-ea"/>
                          <a:cs typeface="+mn-cs"/>
                        </a:rPr>
                        <a:t>Una persona asistente válida a una asamblea de la Organización</a:t>
                      </a:r>
                      <a:endParaRPr lang="es-MX" dirty="0"/>
                    </a:p>
                  </a:txBody>
                  <a:tcPr/>
                </a:tc>
                <a:tc>
                  <a:txBody>
                    <a:bodyPr/>
                    <a:lstStyle/>
                    <a:p>
                      <a:pPr algn="just"/>
                      <a:r>
                        <a:rPr lang="es-MX" sz="1800" kern="1200" dirty="0" smtClean="0">
                          <a:solidFill>
                            <a:schemeClr val="dk1"/>
                          </a:solidFill>
                          <a:effectLst/>
                          <a:latin typeface="+mn-lt"/>
                          <a:ea typeface="+mn-ea"/>
                          <a:cs typeface="+mn-cs"/>
                        </a:rPr>
                        <a:t>Con el padrón de personas afiliadas del partido y la afiliación a éste es de fecha posterior a la asamblea</a:t>
                      </a:r>
                      <a:endParaRPr lang="es-MX" dirty="0"/>
                    </a:p>
                  </a:txBody>
                  <a:tcPr/>
                </a:tc>
                <a:tc rowSpan="2">
                  <a:txBody>
                    <a:bodyPr/>
                    <a:lstStyle/>
                    <a:p>
                      <a:endParaRPr lang="es-MX" dirty="0" smtClean="0"/>
                    </a:p>
                    <a:p>
                      <a:pPr algn="just"/>
                      <a:r>
                        <a:rPr lang="es-MX" dirty="0" smtClean="0"/>
                        <a:t>Se sigue</a:t>
                      </a:r>
                      <a:r>
                        <a:rPr lang="es-MX" baseline="0" dirty="0" smtClean="0"/>
                        <a:t> el procedimiento que a continuación se señala:</a:t>
                      </a:r>
                      <a:endParaRPr lang="es-MX" dirty="0"/>
                    </a:p>
                  </a:txBody>
                  <a:tcPr/>
                </a:tc>
              </a:tr>
              <a:tr h="1296730">
                <a:tc>
                  <a:txBody>
                    <a:bodyPr/>
                    <a:lstStyle/>
                    <a:p>
                      <a:r>
                        <a:rPr lang="es-MX" sz="1800" kern="1200" dirty="0" smtClean="0">
                          <a:solidFill>
                            <a:schemeClr val="dk1"/>
                          </a:solidFill>
                          <a:effectLst/>
                          <a:latin typeface="+mn-lt"/>
                          <a:ea typeface="+mn-ea"/>
                          <a:cs typeface="+mn-cs"/>
                        </a:rPr>
                        <a:t>Una persona afiliada de la Organización en el resto de la entidad a través de la Aplicación Móvil</a:t>
                      </a:r>
                      <a:endParaRPr lang="es-MX"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kern="1200" dirty="0" smtClean="0">
                          <a:solidFill>
                            <a:schemeClr val="dk1"/>
                          </a:solidFill>
                          <a:effectLst/>
                          <a:latin typeface="+mn-lt"/>
                          <a:ea typeface="+mn-ea"/>
                          <a:cs typeface="+mn-cs"/>
                        </a:rPr>
                        <a:t>Con el padrón de personas afiliadas del PP y la afiliación a éste es de fecha posterior a la recabada por la Organización a través de la Aplicación Móvil</a:t>
                      </a:r>
                      <a:endParaRPr lang="es-MX" dirty="0" smtClean="0"/>
                    </a:p>
                  </a:txBody>
                  <a:tcPr/>
                </a:tc>
                <a:tc vMerge="1">
                  <a:txBody>
                    <a:bodyPr/>
                    <a:lstStyle/>
                    <a:p>
                      <a:endParaRPr lang="es-MX" dirty="0"/>
                    </a:p>
                  </a:txBody>
                  <a:tcPr/>
                </a:tc>
              </a:tr>
            </a:tbl>
          </a:graphicData>
        </a:graphic>
      </p:graphicFrame>
      <p:sp>
        <p:nvSpPr>
          <p:cNvPr id="3" name="CuadroTexto 2"/>
          <p:cNvSpPr txBox="1"/>
          <p:nvPr/>
        </p:nvSpPr>
        <p:spPr>
          <a:xfrm>
            <a:off x="7202746" y="6240789"/>
            <a:ext cx="4260504" cy="259763"/>
          </a:xfrm>
          <a:prstGeom prst="rect">
            <a:avLst/>
          </a:prstGeom>
          <a:noFill/>
        </p:spPr>
        <p:txBody>
          <a:bodyPr wrap="square" rtlCol="0">
            <a:spAutoFit/>
          </a:bodyPr>
          <a:lstStyle/>
          <a:p>
            <a:r>
              <a:rPr lang="es-MX" sz="1100" dirty="0" smtClean="0"/>
              <a:t>Art. 13 del Reglamento Y 122 de los Lineamientos para la verificación</a:t>
            </a:r>
            <a:endParaRPr lang="es-MX" sz="1100" dirty="0"/>
          </a:p>
        </p:txBody>
      </p:sp>
      <p:sp>
        <p:nvSpPr>
          <p:cNvPr id="4" name="Flecha derecha 3"/>
          <p:cNvSpPr/>
          <p:nvPr/>
        </p:nvSpPr>
        <p:spPr>
          <a:xfrm>
            <a:off x="9360131" y="5427208"/>
            <a:ext cx="2103119" cy="631767"/>
          </a:xfrm>
          <a:prstGeom prst="rightArrow">
            <a:avLst/>
          </a:prstGeom>
          <a:solidFill>
            <a:srgbClr val="D42B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69674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a:extLst>
              <a:ext uri="{FF2B5EF4-FFF2-40B4-BE49-F238E27FC236}">
                <a16:creationId xmlns="" xmlns:a16="http://schemas.microsoft.com/office/drawing/2014/main" id="{DDFA18F2-FB8C-56D1-1F42-E7EA3A9B8EDE}"/>
              </a:ext>
            </a:extLst>
          </p:cNvPr>
          <p:cNvSpPr>
            <a:spLocks noGrp="1"/>
          </p:cNvSpPr>
          <p:nvPr>
            <p:ph type="title"/>
          </p:nvPr>
        </p:nvSpPr>
        <p:spPr>
          <a:xfrm>
            <a:off x="146591" y="-265734"/>
            <a:ext cx="10972799" cy="1325563"/>
          </a:xfrm>
        </p:spPr>
        <p:txBody>
          <a:bodyPr>
            <a:noAutofit/>
          </a:bodyPr>
          <a:lstStyle/>
          <a:p>
            <a:pPr algn="ctr"/>
            <a:r>
              <a:rPr lang="es-MX" b="1" dirty="0" smtClean="0">
                <a:solidFill>
                  <a:srgbClr val="48485A"/>
                </a:solidFill>
                <a:latin typeface="Gilroy ExtraBold" panose="00000900000000000000" pitchFamily="50" charset="0"/>
                <a:cs typeface="Arial" panose="020B0604020202020204" pitchFamily="34" charset="0"/>
              </a:rPr>
              <a:t>Glosario</a:t>
            </a:r>
            <a:endParaRPr lang="es-MX" dirty="0">
              <a:solidFill>
                <a:srgbClr val="D42B84"/>
              </a:solidFill>
              <a:latin typeface="Gilroy ExtraBold" panose="00000900000000000000" pitchFamily="50" charset="0"/>
            </a:endParaRPr>
          </a:p>
        </p:txBody>
      </p:sp>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sp>
        <p:nvSpPr>
          <p:cNvPr id="28" name="Marcador de contenido 1"/>
          <p:cNvSpPr txBox="1">
            <a:spLocks/>
          </p:cNvSpPr>
          <p:nvPr/>
        </p:nvSpPr>
        <p:spPr>
          <a:xfrm>
            <a:off x="482292" y="1820808"/>
            <a:ext cx="7950200" cy="44386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MX" sz="1600" dirty="0" smtClean="0">
                <a:solidFill>
                  <a:schemeClr val="bg1"/>
                </a:solidFill>
                <a:latin typeface="Gilroy Light" panose="00000400000000000000" pitchFamily="50" charset="0"/>
              </a:rPr>
              <a:t>Cuerpo del texto</a:t>
            </a:r>
            <a:endParaRPr lang="es-MX" sz="1600" dirty="0">
              <a:solidFill>
                <a:schemeClr val="bg1"/>
              </a:solidFill>
              <a:latin typeface="Gilroy Light" panose="00000400000000000000" pitchFamily="50" charset="0"/>
            </a:endParaRPr>
          </a:p>
        </p:txBody>
      </p:sp>
      <p:graphicFrame>
        <p:nvGraphicFramePr>
          <p:cNvPr id="7" name="Marcador de contenido 3"/>
          <p:cNvGraphicFramePr>
            <a:graphicFrameLocks/>
          </p:cNvGraphicFramePr>
          <p:nvPr>
            <p:extLst>
              <p:ext uri="{D42A27DB-BD31-4B8C-83A1-F6EECF244321}">
                <p14:modId xmlns:p14="http://schemas.microsoft.com/office/powerpoint/2010/main" val="4169532958"/>
              </p:ext>
            </p:extLst>
          </p:nvPr>
        </p:nvGraphicFramePr>
        <p:xfrm>
          <a:off x="341160" y="771194"/>
          <a:ext cx="10778230" cy="5288788"/>
        </p:xfrm>
        <a:graphic>
          <a:graphicData uri="http://schemas.openxmlformats.org/drawingml/2006/table">
            <a:tbl>
              <a:tblPr firstRow="1" bandRow="1">
                <a:tableStyleId>{5C22544A-7EE6-4342-B048-85BDC9FD1C3A}</a:tableStyleId>
              </a:tblPr>
              <a:tblGrid>
                <a:gridCol w="2629198"/>
                <a:gridCol w="8149032"/>
              </a:tblGrid>
              <a:tr h="0">
                <a:tc>
                  <a:txBody>
                    <a:bodyPr/>
                    <a:lstStyle/>
                    <a:p>
                      <a:pPr algn="ctr"/>
                      <a:r>
                        <a:rPr lang="es-MX" sz="1800" dirty="0" smtClean="0"/>
                        <a:t>Acrónimo</a:t>
                      </a:r>
                      <a:r>
                        <a:rPr lang="es-MX" sz="1800" baseline="0" dirty="0" smtClean="0"/>
                        <a:t> o abreviatura</a:t>
                      </a:r>
                      <a:endParaRPr lang="es-MX" sz="1800" dirty="0"/>
                    </a:p>
                  </a:txBody>
                  <a:tcPr>
                    <a:solidFill>
                      <a:srgbClr val="D42B84"/>
                    </a:solidFill>
                  </a:tcPr>
                </a:tc>
                <a:tc>
                  <a:txBody>
                    <a:bodyPr/>
                    <a:lstStyle/>
                    <a:p>
                      <a:pPr algn="ctr"/>
                      <a:r>
                        <a:rPr lang="es-MX" sz="1800" dirty="0" smtClean="0"/>
                        <a:t>Significado</a:t>
                      </a:r>
                      <a:endParaRPr lang="es-MX" sz="1800" dirty="0"/>
                    </a:p>
                  </a:txBody>
                  <a:tcPr>
                    <a:solidFill>
                      <a:srgbClr val="D42B84"/>
                    </a:solidFill>
                  </a:tcPr>
                </a:tc>
              </a:tr>
              <a:tr h="360309">
                <a:tc>
                  <a:txBody>
                    <a:bodyPr/>
                    <a:lstStyle/>
                    <a:p>
                      <a:pPr algn="just"/>
                      <a:r>
                        <a:rPr lang="es-MX" sz="1800" dirty="0" smtClean="0"/>
                        <a:t>Aplicación</a:t>
                      </a:r>
                      <a:r>
                        <a:rPr lang="es-MX" sz="1800" baseline="0" dirty="0" smtClean="0"/>
                        <a:t> Móvil</a:t>
                      </a:r>
                      <a:endParaRPr lang="es-MX" sz="1800" dirty="0"/>
                    </a:p>
                  </a:txBody>
                  <a:tcPr/>
                </a:tc>
                <a:tc>
                  <a:txBody>
                    <a:bodyPr/>
                    <a:lstStyle/>
                    <a:p>
                      <a:pPr algn="just"/>
                      <a:r>
                        <a:rPr lang="es-MX" sz="1800" dirty="0" smtClean="0"/>
                        <a:t>Solución tecnológica desarrollada por el Instituto Nacional Electoral para recabar las afiliaciones de las organizaciones de la ciudadanía en proceso de constitución como partido político local, correspondientes al resto de la entidad, a efecto de verificar la situación registral de las personas ciudadanas que se afilien a dichas organizaciones</a:t>
                      </a:r>
                      <a:r>
                        <a:rPr lang="es-MX" sz="1800" baseline="0" dirty="0" smtClean="0"/>
                        <a:t> </a:t>
                      </a:r>
                      <a:r>
                        <a:rPr lang="es-MX" sz="1800" dirty="0" smtClean="0"/>
                        <a:t>y se subdivide en:</a:t>
                      </a:r>
                    </a:p>
                    <a:p>
                      <a:pPr algn="just"/>
                      <a:r>
                        <a:rPr lang="es-MX" sz="1800" dirty="0" smtClean="0"/>
                        <a:t>c.1) APP en Modalidad “Mi Apoyo”: Modalidad de la solución tecnológica desarrollada por el Instituto Nacional Electoral que permite a la ciudadanía afiliarse directamente, sin la necesidad de recurrir a una persona auxiliar.</a:t>
                      </a:r>
                    </a:p>
                    <a:p>
                      <a:pPr algn="just"/>
                      <a:r>
                        <a:rPr lang="es-MX" sz="1800" dirty="0" smtClean="0"/>
                        <a:t>c.2) APP en Modalidad “Auxiliar”: Modalidad de la solución tecnológica desarrollada por el Instituto Nacional Electoral que permite a una persona mayor de edad con credencial para votar vigente, dada de alta dentro del Portal Web por la organización de la ciudadanía, recabar las afiliaciones a través de la APP.</a:t>
                      </a:r>
                    </a:p>
                  </a:txBody>
                  <a:tcPr/>
                </a:tc>
              </a:tr>
              <a:tr h="360309">
                <a:tc>
                  <a:txBody>
                    <a:bodyPr/>
                    <a:lstStyle/>
                    <a:p>
                      <a:pPr>
                        <a:lnSpc>
                          <a:spcPct val="107000"/>
                        </a:lnSpc>
                        <a:spcAft>
                          <a:spcPts val="0"/>
                        </a:spcAft>
                      </a:pPr>
                      <a:r>
                        <a:rPr lang="es-MX" sz="1800" kern="1200" dirty="0">
                          <a:solidFill>
                            <a:schemeClr val="dk1"/>
                          </a:solidFill>
                          <a:latin typeface="+mn-lt"/>
                          <a:ea typeface="+mn-ea"/>
                          <a:cs typeface="+mn-cs"/>
                        </a:rPr>
                        <a:t>CEE</a:t>
                      </a:r>
                    </a:p>
                  </a:txBody>
                  <a:tcPr/>
                </a:tc>
                <a:tc>
                  <a:txBody>
                    <a:bodyPr/>
                    <a:lstStyle/>
                    <a:p>
                      <a:pPr>
                        <a:lnSpc>
                          <a:spcPct val="107000"/>
                        </a:lnSpc>
                        <a:spcAft>
                          <a:spcPts val="0"/>
                        </a:spcAft>
                      </a:pPr>
                      <a:r>
                        <a:rPr lang="es-MX" sz="1800" kern="1200" dirty="0">
                          <a:solidFill>
                            <a:schemeClr val="dk1"/>
                          </a:solidFill>
                          <a:latin typeface="+mn-lt"/>
                          <a:ea typeface="+mn-ea"/>
                          <a:cs typeface="+mn-cs"/>
                        </a:rPr>
                        <a:t>Consejo Estatal Electoral</a:t>
                      </a:r>
                    </a:p>
                  </a:txBody>
                  <a:tcPr/>
                </a:tc>
              </a:tr>
              <a:tr h="360309">
                <a:tc>
                  <a:txBody>
                    <a:bodyPr/>
                    <a:lstStyle/>
                    <a:p>
                      <a:pPr>
                        <a:lnSpc>
                          <a:spcPct val="107000"/>
                        </a:lnSpc>
                        <a:spcAft>
                          <a:spcPts val="0"/>
                        </a:spcAft>
                      </a:pPr>
                      <a:r>
                        <a:rPr lang="es-MX" sz="1800" kern="1200" dirty="0">
                          <a:solidFill>
                            <a:schemeClr val="dk1"/>
                          </a:solidFill>
                          <a:latin typeface="+mn-lt"/>
                          <a:ea typeface="+mn-ea"/>
                          <a:cs typeface="+mn-cs"/>
                        </a:rPr>
                        <a:t>CEPOyPP</a:t>
                      </a:r>
                    </a:p>
                  </a:txBody>
                  <a:tcPr/>
                </a:tc>
                <a:tc>
                  <a:txBody>
                    <a:bodyPr/>
                    <a:lstStyle/>
                    <a:p>
                      <a:pPr>
                        <a:lnSpc>
                          <a:spcPct val="107000"/>
                        </a:lnSpc>
                        <a:spcAft>
                          <a:spcPts val="0"/>
                        </a:spcAft>
                      </a:pPr>
                      <a:r>
                        <a:rPr lang="es-MX" sz="1800" kern="1200" dirty="0">
                          <a:solidFill>
                            <a:schemeClr val="dk1"/>
                          </a:solidFill>
                          <a:latin typeface="+mn-lt"/>
                          <a:ea typeface="+mn-ea"/>
                          <a:cs typeface="+mn-cs"/>
                        </a:rPr>
                        <a:t>Comisión Ejecutiva Permanente de Organización y Partidos Políticos</a:t>
                      </a:r>
                    </a:p>
                  </a:txBody>
                  <a:tcPr/>
                </a:tc>
              </a:tr>
              <a:tr h="360309">
                <a:tc>
                  <a:txBody>
                    <a:bodyPr/>
                    <a:lstStyle/>
                    <a:p>
                      <a:pPr>
                        <a:lnSpc>
                          <a:spcPct val="107000"/>
                        </a:lnSpc>
                        <a:spcAft>
                          <a:spcPts val="0"/>
                        </a:spcAft>
                      </a:pPr>
                      <a:r>
                        <a:rPr lang="es-MX" sz="1800" kern="1200" dirty="0">
                          <a:solidFill>
                            <a:schemeClr val="dk1"/>
                          </a:solidFill>
                          <a:latin typeface="+mn-lt"/>
                          <a:ea typeface="+mn-ea"/>
                          <a:cs typeface="+mn-cs"/>
                        </a:rPr>
                        <a:t>DEOyPP</a:t>
                      </a:r>
                    </a:p>
                  </a:txBody>
                  <a:tcPr/>
                </a:tc>
                <a:tc>
                  <a:txBody>
                    <a:bodyPr/>
                    <a:lstStyle/>
                    <a:p>
                      <a:pPr>
                        <a:lnSpc>
                          <a:spcPct val="107000"/>
                        </a:lnSpc>
                        <a:spcAft>
                          <a:spcPts val="0"/>
                        </a:spcAft>
                      </a:pPr>
                      <a:r>
                        <a:rPr lang="es-MX" sz="1800" kern="1200" dirty="0">
                          <a:solidFill>
                            <a:schemeClr val="dk1"/>
                          </a:solidFill>
                          <a:latin typeface="+mn-lt"/>
                          <a:ea typeface="+mn-ea"/>
                          <a:cs typeface="+mn-cs"/>
                        </a:rPr>
                        <a:t>Dirección Ejecutiva de Organización y Partidos Políticos</a:t>
                      </a:r>
                    </a:p>
                  </a:txBody>
                  <a:tcPr/>
                </a:tc>
              </a:tr>
              <a:tr h="360309">
                <a:tc>
                  <a:txBody>
                    <a:bodyPr/>
                    <a:lstStyle/>
                    <a:p>
                      <a:pPr algn="just">
                        <a:lnSpc>
                          <a:spcPct val="107000"/>
                        </a:lnSpc>
                        <a:spcAft>
                          <a:spcPts val="0"/>
                        </a:spcAft>
                      </a:pPr>
                      <a:r>
                        <a:rPr lang="es-MX" sz="1800" kern="1200" dirty="0">
                          <a:solidFill>
                            <a:srgbClr val="000000"/>
                          </a:solidFill>
                          <a:effectLst/>
                          <a:latin typeface="Candara" panose="020E0502030303020204" pitchFamily="34" charset="0"/>
                          <a:ea typeface="Times New Roman" panose="02020603050405020304" pitchFamily="18" charset="0"/>
                          <a:cs typeface="Arial" panose="020B0604020202020204" pitchFamily="34" charset="0"/>
                        </a:rPr>
                        <a:t>FUAR</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tc>
                <a:tc>
                  <a:txBody>
                    <a:bodyPr/>
                    <a:lstStyle/>
                    <a:p>
                      <a:pPr algn="just">
                        <a:lnSpc>
                          <a:spcPct val="107000"/>
                        </a:lnSpc>
                        <a:spcAft>
                          <a:spcPts val="0"/>
                        </a:spcAft>
                      </a:pPr>
                      <a:r>
                        <a:rPr lang="es-MX" sz="1800" kern="1200" dirty="0">
                          <a:solidFill>
                            <a:srgbClr val="000000"/>
                          </a:solidFill>
                          <a:effectLst/>
                          <a:latin typeface="Candara" panose="020E0502030303020204" pitchFamily="34" charset="0"/>
                          <a:ea typeface="Times New Roman" panose="02020603050405020304" pitchFamily="18" charset="0"/>
                          <a:cs typeface="Arial" panose="020B0604020202020204" pitchFamily="34" charset="0"/>
                        </a:rPr>
                        <a:t>Formato Único de Actualización y Registro de la Credencial para Votar del INE</a:t>
                      </a:r>
                      <a:endParaRPr lang="es-MX"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a:tc>
              </a:tr>
            </a:tbl>
          </a:graphicData>
        </a:graphic>
      </p:graphicFrame>
      <p:sp>
        <p:nvSpPr>
          <p:cNvPr id="8" name="CuadroTexto 7"/>
          <p:cNvSpPr txBox="1"/>
          <p:nvPr/>
        </p:nvSpPr>
        <p:spPr>
          <a:xfrm>
            <a:off x="452581" y="6403960"/>
            <a:ext cx="1579418" cy="246221"/>
          </a:xfrm>
          <a:prstGeom prst="rect">
            <a:avLst/>
          </a:prstGeom>
          <a:noFill/>
        </p:spPr>
        <p:txBody>
          <a:bodyPr wrap="square" rtlCol="0">
            <a:spAutoFit/>
          </a:bodyPr>
          <a:lstStyle/>
          <a:p>
            <a:r>
              <a:rPr lang="es-MX" sz="1000" dirty="0"/>
              <a:t>Art. </a:t>
            </a:r>
            <a:r>
              <a:rPr lang="es-MX" sz="1000" dirty="0" smtClean="0"/>
              <a:t>3 </a:t>
            </a:r>
            <a:r>
              <a:rPr lang="es-MX" sz="1000" dirty="0"/>
              <a:t>del Reglamento</a:t>
            </a:r>
          </a:p>
        </p:txBody>
      </p:sp>
    </p:spTree>
    <p:extLst>
      <p:ext uri="{BB962C8B-B14F-4D97-AF65-F5344CB8AC3E}">
        <p14:creationId xmlns:p14="http://schemas.microsoft.com/office/powerpoint/2010/main" val="512650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07951" y="391532"/>
            <a:ext cx="4260504" cy="259763"/>
          </a:xfrm>
          <a:prstGeom prst="rect">
            <a:avLst/>
          </a:prstGeom>
          <a:noFill/>
        </p:spPr>
        <p:txBody>
          <a:bodyPr wrap="square" rtlCol="0">
            <a:spAutoFit/>
          </a:bodyPr>
          <a:lstStyle/>
          <a:p>
            <a:r>
              <a:rPr lang="es-MX" sz="1100" dirty="0" smtClean="0"/>
              <a:t>Art. 13 del Reglamento y 122 de los Lineamientos para la verificación</a:t>
            </a:r>
            <a:endParaRPr lang="es-MX" sz="1100" dirty="0"/>
          </a:p>
        </p:txBody>
      </p:sp>
      <p:graphicFrame>
        <p:nvGraphicFramePr>
          <p:cNvPr id="4" name="Marcador de contenido 4"/>
          <p:cNvGraphicFramePr>
            <a:graphicFrameLocks/>
          </p:cNvGraphicFramePr>
          <p:nvPr>
            <p:extLst>
              <p:ext uri="{D42A27DB-BD31-4B8C-83A1-F6EECF244321}">
                <p14:modId xmlns:p14="http://schemas.microsoft.com/office/powerpoint/2010/main" val="3746441460"/>
              </p:ext>
            </p:extLst>
          </p:nvPr>
        </p:nvGraphicFramePr>
        <p:xfrm>
          <a:off x="207951" y="179347"/>
          <a:ext cx="11720946" cy="6367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2249717" y="5651414"/>
            <a:ext cx="1988455" cy="646331"/>
          </a:xfrm>
          <a:prstGeom prst="rect">
            <a:avLst/>
          </a:prstGeom>
          <a:noFill/>
        </p:spPr>
        <p:txBody>
          <a:bodyPr wrap="square" rtlCol="0">
            <a:spAutoFit/>
          </a:bodyPr>
          <a:lstStyle/>
          <a:p>
            <a:pPr algn="just"/>
            <a:r>
              <a:rPr lang="es-MX" sz="1200" dirty="0"/>
              <a:t>La afiliación contará como válida para la organización de la ciudadanía</a:t>
            </a:r>
          </a:p>
        </p:txBody>
      </p:sp>
      <p:sp>
        <p:nvSpPr>
          <p:cNvPr id="6" name="CuadroTexto 5"/>
          <p:cNvSpPr txBox="1"/>
          <p:nvPr/>
        </p:nvSpPr>
        <p:spPr>
          <a:xfrm>
            <a:off x="6855398" y="3902442"/>
            <a:ext cx="1577402" cy="646331"/>
          </a:xfrm>
          <a:prstGeom prst="rect">
            <a:avLst/>
          </a:prstGeom>
          <a:noFill/>
        </p:spPr>
        <p:txBody>
          <a:bodyPr wrap="square" rtlCol="0">
            <a:spAutoFit/>
          </a:bodyPr>
          <a:lstStyle/>
          <a:p>
            <a:pPr algn="ctr"/>
            <a:r>
              <a:rPr lang="es-MX" sz="1200" dirty="0" smtClean="0"/>
              <a:t>Si el PP responde y presenta original de la manifestación</a:t>
            </a:r>
            <a:endParaRPr lang="es-MX" sz="1200" dirty="0"/>
          </a:p>
        </p:txBody>
      </p:sp>
      <p:sp>
        <p:nvSpPr>
          <p:cNvPr id="7" name="CuadroTexto 6"/>
          <p:cNvSpPr txBox="1"/>
          <p:nvPr/>
        </p:nvSpPr>
        <p:spPr>
          <a:xfrm>
            <a:off x="8224316" y="5559080"/>
            <a:ext cx="1789841" cy="830997"/>
          </a:xfrm>
          <a:prstGeom prst="rect">
            <a:avLst/>
          </a:prstGeom>
          <a:noFill/>
        </p:spPr>
        <p:txBody>
          <a:bodyPr wrap="square" rtlCol="0">
            <a:spAutoFit/>
          </a:bodyPr>
          <a:lstStyle/>
          <a:p>
            <a:pPr algn="just"/>
            <a:r>
              <a:rPr lang="es-MX" sz="1200" dirty="0" smtClean="0"/>
              <a:t>El OPL consultará a la o el ciudadano en qué organización o PP desea continuar afiliado</a:t>
            </a:r>
            <a:endParaRPr lang="es-MX" sz="1200" dirty="0"/>
          </a:p>
        </p:txBody>
      </p:sp>
      <p:cxnSp>
        <p:nvCxnSpPr>
          <p:cNvPr id="10" name="Conector recto 9"/>
          <p:cNvCxnSpPr/>
          <p:nvPr/>
        </p:nvCxnSpPr>
        <p:spPr>
          <a:xfrm flipH="1">
            <a:off x="9659706" y="4971011"/>
            <a:ext cx="606512" cy="600939"/>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 name="Rectángulo 14"/>
          <p:cNvSpPr/>
          <p:nvPr/>
        </p:nvSpPr>
        <p:spPr>
          <a:xfrm>
            <a:off x="3864882" y="3011915"/>
            <a:ext cx="1413163" cy="249382"/>
          </a:xfrm>
          <a:prstGeom prst="rect">
            <a:avLst/>
          </a:prstGeom>
          <a:solidFill>
            <a:srgbClr val="6026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Sin respuesta</a:t>
            </a:r>
            <a:endParaRPr lang="es-MX" sz="1200" dirty="0"/>
          </a:p>
        </p:txBody>
      </p:sp>
      <p:sp>
        <p:nvSpPr>
          <p:cNvPr id="16" name="Rectángulo 15"/>
          <p:cNvSpPr/>
          <p:nvPr/>
        </p:nvSpPr>
        <p:spPr>
          <a:xfrm>
            <a:off x="6988129" y="3011915"/>
            <a:ext cx="1413163" cy="249382"/>
          </a:xfrm>
          <a:prstGeom prst="rect">
            <a:avLst/>
          </a:prstGeom>
          <a:solidFill>
            <a:srgbClr val="6026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Con respuesta</a:t>
            </a:r>
            <a:endParaRPr lang="es-MX" sz="1200" dirty="0"/>
          </a:p>
        </p:txBody>
      </p:sp>
    </p:spTree>
    <p:extLst>
      <p:ext uri="{BB962C8B-B14F-4D97-AF65-F5344CB8AC3E}">
        <p14:creationId xmlns:p14="http://schemas.microsoft.com/office/powerpoint/2010/main" val="40956250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8" name="Marcador de contenido 4"/>
          <p:cNvGraphicFramePr>
            <a:graphicFrameLocks/>
          </p:cNvGraphicFramePr>
          <p:nvPr>
            <p:extLst>
              <p:ext uri="{D42A27DB-BD31-4B8C-83A1-F6EECF244321}">
                <p14:modId xmlns:p14="http://schemas.microsoft.com/office/powerpoint/2010/main" val="3235249629"/>
              </p:ext>
            </p:extLst>
          </p:nvPr>
        </p:nvGraphicFramePr>
        <p:xfrm>
          <a:off x="-160713" y="0"/>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9991209" y="6343650"/>
            <a:ext cx="2105542" cy="261610"/>
          </a:xfrm>
          <a:prstGeom prst="rect">
            <a:avLst/>
          </a:prstGeom>
          <a:noFill/>
        </p:spPr>
        <p:txBody>
          <a:bodyPr wrap="square" rtlCol="0">
            <a:spAutoFit/>
          </a:bodyPr>
          <a:lstStyle/>
          <a:p>
            <a:r>
              <a:rPr lang="es-MX" sz="1100" dirty="0" smtClean="0"/>
              <a:t>Art. 14 del Reglamento</a:t>
            </a:r>
            <a:endParaRPr lang="es-MX" sz="1100" dirty="0"/>
          </a:p>
        </p:txBody>
      </p:sp>
      <p:sp>
        <p:nvSpPr>
          <p:cNvPr id="3" name="Flecha derecha 2"/>
          <p:cNvSpPr/>
          <p:nvPr/>
        </p:nvSpPr>
        <p:spPr>
          <a:xfrm>
            <a:off x="1303169" y="318959"/>
            <a:ext cx="8688039" cy="885372"/>
          </a:xfrm>
          <a:prstGeom prst="rightArrow">
            <a:avLst/>
          </a:prstGeom>
          <a:solidFill>
            <a:srgbClr val="D42B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Particularidades de las Asambleas</a:t>
            </a:r>
            <a:endParaRPr lang="es-MX" sz="2800" dirty="0"/>
          </a:p>
        </p:txBody>
      </p:sp>
    </p:spTree>
    <p:extLst>
      <p:ext uri="{BB962C8B-B14F-4D97-AF65-F5344CB8AC3E}">
        <p14:creationId xmlns:p14="http://schemas.microsoft.com/office/powerpoint/2010/main" val="39255597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8" name="Marcador de contenido 4"/>
          <p:cNvGraphicFramePr>
            <a:graphicFrameLocks/>
          </p:cNvGraphicFramePr>
          <p:nvPr>
            <p:extLst>
              <p:ext uri="{D42A27DB-BD31-4B8C-83A1-F6EECF244321}">
                <p14:modId xmlns:p14="http://schemas.microsoft.com/office/powerpoint/2010/main" val="2830992401"/>
              </p:ext>
            </p:extLst>
          </p:nvPr>
        </p:nvGraphicFramePr>
        <p:xfrm>
          <a:off x="-160713" y="0"/>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0229851" y="6381750"/>
            <a:ext cx="1866900" cy="261610"/>
          </a:xfrm>
          <a:prstGeom prst="rect">
            <a:avLst/>
          </a:prstGeom>
          <a:noFill/>
        </p:spPr>
        <p:txBody>
          <a:bodyPr wrap="square" rtlCol="0">
            <a:spAutoFit/>
          </a:bodyPr>
          <a:lstStyle/>
          <a:p>
            <a:r>
              <a:rPr lang="es-MX" sz="1100" dirty="0" smtClean="0"/>
              <a:t>Art. 15 del Reglamento</a:t>
            </a:r>
            <a:endParaRPr lang="es-MX" sz="1100" dirty="0"/>
          </a:p>
        </p:txBody>
      </p:sp>
      <p:sp>
        <p:nvSpPr>
          <p:cNvPr id="5" name="Flecha derecha 4"/>
          <p:cNvSpPr/>
          <p:nvPr/>
        </p:nvSpPr>
        <p:spPr>
          <a:xfrm>
            <a:off x="1671623" y="144965"/>
            <a:ext cx="8688039" cy="885372"/>
          </a:xfrm>
          <a:prstGeom prst="rightArrow">
            <a:avLst/>
          </a:prstGeom>
          <a:solidFill>
            <a:srgbClr val="D42B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dirty="0" smtClean="0"/>
              <a:t>Particularidades de las Asambleas</a:t>
            </a:r>
            <a:endParaRPr lang="es-MX" sz="2800" dirty="0"/>
          </a:p>
        </p:txBody>
      </p:sp>
    </p:spTree>
    <p:extLst>
      <p:ext uri="{BB962C8B-B14F-4D97-AF65-F5344CB8AC3E}">
        <p14:creationId xmlns:p14="http://schemas.microsoft.com/office/powerpoint/2010/main" val="15625202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537675" y="4017877"/>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Generalidades, formas de afiliación y diversos supuestos</a:t>
            </a:r>
            <a:endParaRPr lang="es-MX" sz="2400" dirty="0"/>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Del acto de afiliación</a:t>
            </a:r>
            <a:endParaRPr lang="es-MX" sz="4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14625073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426537170"/>
              </p:ext>
            </p:extLst>
          </p:nvPr>
        </p:nvGraphicFramePr>
        <p:xfrm>
          <a:off x="209550" y="1272117"/>
          <a:ext cx="11830050" cy="4576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0229851" y="6381750"/>
            <a:ext cx="1866900" cy="261610"/>
          </a:xfrm>
          <a:prstGeom prst="rect">
            <a:avLst/>
          </a:prstGeom>
          <a:noFill/>
        </p:spPr>
        <p:txBody>
          <a:bodyPr wrap="square" rtlCol="0">
            <a:spAutoFit/>
          </a:bodyPr>
          <a:lstStyle/>
          <a:p>
            <a:r>
              <a:rPr lang="es-MX" sz="1100" dirty="0" smtClean="0"/>
              <a:t>Art. 16 del Reglamento</a:t>
            </a:r>
            <a:endParaRPr lang="es-MX" sz="1100" dirty="0"/>
          </a:p>
        </p:txBody>
      </p:sp>
    </p:spTree>
    <p:extLst>
      <p:ext uri="{BB962C8B-B14F-4D97-AF65-F5344CB8AC3E}">
        <p14:creationId xmlns:p14="http://schemas.microsoft.com/office/powerpoint/2010/main" val="21525216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6365423"/>
              </p:ext>
            </p:extLst>
          </p:nvPr>
        </p:nvGraphicFramePr>
        <p:xfrm>
          <a:off x="209550" y="0"/>
          <a:ext cx="11830050" cy="613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0229851" y="6381750"/>
            <a:ext cx="1866900" cy="261610"/>
          </a:xfrm>
          <a:prstGeom prst="rect">
            <a:avLst/>
          </a:prstGeom>
          <a:noFill/>
        </p:spPr>
        <p:txBody>
          <a:bodyPr wrap="square" rtlCol="0">
            <a:spAutoFit/>
          </a:bodyPr>
          <a:lstStyle/>
          <a:p>
            <a:r>
              <a:rPr lang="es-MX" sz="1100" dirty="0" smtClean="0"/>
              <a:t>Art. 16 del Reglamento</a:t>
            </a:r>
            <a:endParaRPr lang="es-MX" sz="1100" dirty="0"/>
          </a:p>
        </p:txBody>
      </p:sp>
    </p:spTree>
    <p:extLst>
      <p:ext uri="{BB962C8B-B14F-4D97-AF65-F5344CB8AC3E}">
        <p14:creationId xmlns:p14="http://schemas.microsoft.com/office/powerpoint/2010/main" val="2643873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a:extLst>
              <a:ext uri="{FF2B5EF4-FFF2-40B4-BE49-F238E27FC236}">
                <a16:creationId xmlns="" xmlns:a16="http://schemas.microsoft.com/office/drawing/2014/main" id="{DDFA18F2-FB8C-56D1-1F42-E7EA3A9B8EDE}"/>
              </a:ext>
            </a:extLst>
          </p:cNvPr>
          <p:cNvSpPr txBox="1">
            <a:spLocks/>
          </p:cNvSpPr>
          <p:nvPr/>
        </p:nvSpPr>
        <p:spPr>
          <a:xfrm>
            <a:off x="506384" y="222016"/>
            <a:ext cx="10972799"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4000" b="1" dirty="0" smtClean="0">
                <a:solidFill>
                  <a:srgbClr val="48485A"/>
                </a:solidFill>
                <a:latin typeface="Gilroy ExtraBold" panose="00000900000000000000" pitchFamily="50" charset="0"/>
                <a:cs typeface="Arial" panose="020B0604020202020204" pitchFamily="34" charset="0"/>
              </a:rPr>
              <a:t>La lista de personas afiliadas debe contener:</a:t>
            </a:r>
            <a:endParaRPr lang="es-MX" sz="4000" dirty="0">
              <a:solidFill>
                <a:srgbClr val="D42B84"/>
              </a:solidFill>
              <a:latin typeface="Gilroy ExtraBold" panose="00000900000000000000" pitchFamily="50" charset="0"/>
            </a:endParaRPr>
          </a:p>
        </p:txBody>
      </p:sp>
      <p:graphicFrame>
        <p:nvGraphicFramePr>
          <p:cNvPr id="5" name="Diagrama 4"/>
          <p:cNvGraphicFramePr/>
          <p:nvPr>
            <p:extLst>
              <p:ext uri="{D42A27DB-BD31-4B8C-83A1-F6EECF244321}">
                <p14:modId xmlns:p14="http://schemas.microsoft.com/office/powerpoint/2010/main" val="1226448690"/>
              </p:ext>
            </p:extLst>
          </p:nvPr>
        </p:nvGraphicFramePr>
        <p:xfrm>
          <a:off x="-704850" y="1635809"/>
          <a:ext cx="13106400" cy="4579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0229851" y="6381750"/>
            <a:ext cx="1866900" cy="261610"/>
          </a:xfrm>
          <a:prstGeom prst="rect">
            <a:avLst/>
          </a:prstGeom>
          <a:noFill/>
        </p:spPr>
        <p:txBody>
          <a:bodyPr wrap="square" rtlCol="0">
            <a:spAutoFit/>
          </a:bodyPr>
          <a:lstStyle/>
          <a:p>
            <a:r>
              <a:rPr lang="es-MX" sz="1100" dirty="0" smtClean="0"/>
              <a:t>Art. 16 del Reglamento</a:t>
            </a:r>
            <a:endParaRPr lang="es-MX" sz="1100" dirty="0"/>
          </a:p>
        </p:txBody>
      </p:sp>
    </p:spTree>
    <p:extLst>
      <p:ext uri="{BB962C8B-B14F-4D97-AF65-F5344CB8AC3E}">
        <p14:creationId xmlns:p14="http://schemas.microsoft.com/office/powerpoint/2010/main" val="29874713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315122783"/>
              </p:ext>
            </p:extLst>
          </p:nvPr>
        </p:nvGraphicFramePr>
        <p:xfrm>
          <a:off x="857250" y="1443566"/>
          <a:ext cx="10496550" cy="3901440"/>
        </p:xfrm>
        <a:graphic>
          <a:graphicData uri="http://schemas.openxmlformats.org/drawingml/2006/table">
            <a:tbl>
              <a:tblPr firstRow="1" bandRow="1">
                <a:tableStyleId>{5C22544A-7EE6-4342-B048-85BDC9FD1C3A}</a:tableStyleId>
              </a:tblPr>
              <a:tblGrid>
                <a:gridCol w="5248275"/>
                <a:gridCol w="5248275"/>
              </a:tblGrid>
              <a:tr h="1053134">
                <a:tc gridSpan="2">
                  <a:txBody>
                    <a:bodyPr/>
                    <a:lstStyle/>
                    <a:p>
                      <a:pPr algn="ctr"/>
                      <a:endParaRPr lang="es-MX" sz="1200" dirty="0" smtClean="0"/>
                    </a:p>
                    <a:p>
                      <a:pPr algn="ctr"/>
                      <a:endParaRPr lang="es-MX" sz="1200" dirty="0" smtClean="0"/>
                    </a:p>
                    <a:p>
                      <a:pPr algn="ctr"/>
                      <a:r>
                        <a:rPr lang="es-MX" sz="4000" dirty="0" smtClean="0"/>
                        <a:t>Habrá dos</a:t>
                      </a:r>
                      <a:r>
                        <a:rPr lang="es-MX" sz="4000" baseline="0" dirty="0" smtClean="0"/>
                        <a:t> tipos de listas:</a:t>
                      </a:r>
                      <a:endParaRPr lang="es-MX" sz="4000" dirty="0"/>
                    </a:p>
                  </a:txBody>
                  <a:tcPr/>
                </a:tc>
                <a:tc hMerge="1">
                  <a:txBody>
                    <a:bodyPr/>
                    <a:lstStyle/>
                    <a:p>
                      <a:endParaRPr lang="es-MX" dirty="0"/>
                    </a:p>
                  </a:txBody>
                  <a:tcPr/>
                </a:tc>
              </a:tr>
              <a:tr h="1856800">
                <a:tc>
                  <a:txBody>
                    <a:bodyPr/>
                    <a:lstStyle/>
                    <a:p>
                      <a:pPr algn="just"/>
                      <a:endParaRPr lang="es-MX" sz="3000" dirty="0" smtClean="0"/>
                    </a:p>
                    <a:p>
                      <a:pPr algn="just"/>
                      <a:r>
                        <a:rPr lang="es-MX" sz="3000" dirty="0" smtClean="0"/>
                        <a:t>Listas de asistencia de las</a:t>
                      </a:r>
                      <a:r>
                        <a:rPr lang="es-MX" sz="3000" baseline="0" dirty="0" smtClean="0"/>
                        <a:t> asambleas </a:t>
                      </a:r>
                      <a:r>
                        <a:rPr lang="es-MX" sz="3000" b="1" baseline="0" dirty="0" smtClean="0">
                          <a:effectLst>
                            <a:outerShdw blurRad="38100" dist="38100" dir="2700000" algn="tl">
                              <a:srgbClr val="000000">
                                <a:alpha val="43137"/>
                              </a:srgbClr>
                            </a:outerShdw>
                          </a:effectLst>
                        </a:rPr>
                        <a:t>municipales o distritales</a:t>
                      </a:r>
                      <a:r>
                        <a:rPr lang="es-MX" sz="3000" baseline="0" dirty="0" smtClean="0"/>
                        <a:t> en las que se haya alcanzado el 0.26 % del padrón</a:t>
                      </a:r>
                    </a:p>
                    <a:p>
                      <a:pPr algn="just"/>
                      <a:endParaRPr lang="es-MX" sz="3000" dirty="0"/>
                    </a:p>
                  </a:txBody>
                  <a:tcPr/>
                </a:tc>
                <a:tc>
                  <a:txBody>
                    <a:bodyPr/>
                    <a:lstStyle/>
                    <a:p>
                      <a:pPr algn="just"/>
                      <a:endParaRPr lang="es-MX" sz="3000" dirty="0" smtClean="0"/>
                    </a:p>
                    <a:p>
                      <a:pPr algn="just"/>
                      <a:r>
                        <a:rPr lang="es-MX" sz="3000" dirty="0" smtClean="0"/>
                        <a:t>Las listas de personas afiliadas</a:t>
                      </a:r>
                      <a:r>
                        <a:rPr lang="es-MX" sz="3000" baseline="0" dirty="0" smtClean="0"/>
                        <a:t> con las que cuenta la Organización de la Ciudadanía </a:t>
                      </a:r>
                      <a:r>
                        <a:rPr lang="es-MX" sz="3000" b="1" baseline="0" dirty="0" smtClean="0">
                          <a:effectLst>
                            <a:outerShdw blurRad="38100" dist="38100" dir="2700000" algn="tl">
                              <a:srgbClr val="000000">
                                <a:alpha val="43137"/>
                              </a:srgbClr>
                            </a:outerShdw>
                          </a:effectLst>
                        </a:rPr>
                        <a:t>en el resto de la entidad</a:t>
                      </a:r>
                      <a:endParaRPr lang="es-MX" sz="3000" b="1" dirty="0">
                        <a:effectLst>
                          <a:outerShdw blurRad="38100" dist="38100" dir="2700000" algn="tl">
                            <a:srgbClr val="000000">
                              <a:alpha val="43137"/>
                            </a:srgbClr>
                          </a:outerShdw>
                        </a:effectLst>
                      </a:endParaRPr>
                    </a:p>
                  </a:txBody>
                  <a:tcPr/>
                </a:tc>
              </a:tr>
            </a:tbl>
          </a:graphicData>
        </a:graphic>
      </p:graphicFrame>
      <p:sp>
        <p:nvSpPr>
          <p:cNvPr id="4" name="CuadroTexto 3"/>
          <p:cNvSpPr txBox="1"/>
          <p:nvPr/>
        </p:nvSpPr>
        <p:spPr>
          <a:xfrm>
            <a:off x="10229851" y="6381750"/>
            <a:ext cx="1866900" cy="261610"/>
          </a:xfrm>
          <a:prstGeom prst="rect">
            <a:avLst/>
          </a:prstGeom>
          <a:noFill/>
        </p:spPr>
        <p:txBody>
          <a:bodyPr wrap="square" rtlCol="0">
            <a:spAutoFit/>
          </a:bodyPr>
          <a:lstStyle/>
          <a:p>
            <a:r>
              <a:rPr lang="es-MX" sz="1100" dirty="0" smtClean="0"/>
              <a:t>Art. 16 del Reglamento</a:t>
            </a:r>
            <a:endParaRPr lang="es-MX" sz="1100" dirty="0"/>
          </a:p>
        </p:txBody>
      </p:sp>
    </p:spTree>
    <p:extLst>
      <p:ext uri="{BB962C8B-B14F-4D97-AF65-F5344CB8AC3E}">
        <p14:creationId xmlns:p14="http://schemas.microsoft.com/office/powerpoint/2010/main" val="5877316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2747735898"/>
              </p:ext>
            </p:extLst>
          </p:nvPr>
        </p:nvGraphicFramePr>
        <p:xfrm>
          <a:off x="723900" y="835026"/>
          <a:ext cx="10629900" cy="5246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0229851" y="6381750"/>
            <a:ext cx="1866900" cy="261610"/>
          </a:xfrm>
          <a:prstGeom prst="rect">
            <a:avLst/>
          </a:prstGeom>
          <a:noFill/>
        </p:spPr>
        <p:txBody>
          <a:bodyPr wrap="square" rtlCol="0">
            <a:spAutoFit/>
          </a:bodyPr>
          <a:lstStyle/>
          <a:p>
            <a:r>
              <a:rPr lang="es-MX" sz="1100" dirty="0" smtClean="0"/>
              <a:t>Art. 17 del Reglamento</a:t>
            </a:r>
            <a:endParaRPr lang="es-MX" sz="1100" dirty="0"/>
          </a:p>
        </p:txBody>
      </p:sp>
    </p:spTree>
    <p:extLst>
      <p:ext uri="{BB962C8B-B14F-4D97-AF65-F5344CB8AC3E}">
        <p14:creationId xmlns:p14="http://schemas.microsoft.com/office/powerpoint/2010/main" val="41047397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5">
            <a:extLst>
              <a:ext uri="{FF2B5EF4-FFF2-40B4-BE49-F238E27FC236}">
                <a16:creationId xmlns="" xmlns:a16="http://schemas.microsoft.com/office/drawing/2014/main" id="{DDFA18F2-FB8C-56D1-1F42-E7EA3A9B8EDE}"/>
              </a:ext>
            </a:extLst>
          </p:cNvPr>
          <p:cNvSpPr txBox="1">
            <a:spLocks/>
          </p:cNvSpPr>
          <p:nvPr/>
        </p:nvSpPr>
        <p:spPr>
          <a:xfrm>
            <a:off x="585536" y="-52797"/>
            <a:ext cx="10972799" cy="9764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b="1" dirty="0" smtClean="0">
                <a:solidFill>
                  <a:srgbClr val="48485A"/>
                </a:solidFill>
                <a:latin typeface="Gilroy ExtraBold" panose="00000900000000000000" pitchFamily="50" charset="0"/>
                <a:cs typeface="Arial" panose="020B0604020202020204" pitchFamily="34" charset="0"/>
              </a:rPr>
              <a:t>El orden del día de la Asamblea Municipal o Distrital contendrá:</a:t>
            </a:r>
            <a:endParaRPr lang="es-MX" sz="2800" dirty="0">
              <a:solidFill>
                <a:srgbClr val="D42B84"/>
              </a:solidFill>
              <a:latin typeface="Gilroy ExtraBold" panose="00000900000000000000" pitchFamily="50" charset="0"/>
            </a:endParaRPr>
          </a:p>
        </p:txBody>
      </p:sp>
      <p:graphicFrame>
        <p:nvGraphicFramePr>
          <p:cNvPr id="5" name="Diagrama 4"/>
          <p:cNvGraphicFramePr/>
          <p:nvPr>
            <p:extLst>
              <p:ext uri="{D42A27DB-BD31-4B8C-83A1-F6EECF244321}">
                <p14:modId xmlns:p14="http://schemas.microsoft.com/office/powerpoint/2010/main" val="2324281176"/>
              </p:ext>
            </p:extLst>
          </p:nvPr>
        </p:nvGraphicFramePr>
        <p:xfrm>
          <a:off x="80211" y="481263"/>
          <a:ext cx="11871158" cy="6440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615241" y="6596390"/>
            <a:ext cx="1866900" cy="261610"/>
          </a:xfrm>
          <a:prstGeom prst="rect">
            <a:avLst/>
          </a:prstGeom>
          <a:noFill/>
        </p:spPr>
        <p:txBody>
          <a:bodyPr wrap="square" rtlCol="0">
            <a:spAutoFit/>
          </a:bodyPr>
          <a:lstStyle/>
          <a:p>
            <a:r>
              <a:rPr lang="es-MX" sz="1100" dirty="0" smtClean="0"/>
              <a:t>Art. 18 del Reglamento</a:t>
            </a:r>
            <a:endParaRPr lang="es-MX" sz="1100" dirty="0"/>
          </a:p>
        </p:txBody>
      </p:sp>
    </p:spTree>
    <p:extLst>
      <p:ext uri="{BB962C8B-B14F-4D97-AF65-F5344CB8AC3E}">
        <p14:creationId xmlns:p14="http://schemas.microsoft.com/office/powerpoint/2010/main" val="1202946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sp>
        <p:nvSpPr>
          <p:cNvPr id="28" name="Marcador de contenido 1"/>
          <p:cNvSpPr txBox="1">
            <a:spLocks/>
          </p:cNvSpPr>
          <p:nvPr/>
        </p:nvSpPr>
        <p:spPr>
          <a:xfrm>
            <a:off x="482292" y="1820808"/>
            <a:ext cx="7950200" cy="44386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MX" sz="1600" dirty="0" smtClean="0">
                <a:solidFill>
                  <a:schemeClr val="bg1"/>
                </a:solidFill>
                <a:latin typeface="Gilroy Light" panose="00000400000000000000" pitchFamily="50" charset="0"/>
              </a:rPr>
              <a:t>Cuerpo del texto</a:t>
            </a:r>
            <a:endParaRPr lang="es-MX" sz="1600" dirty="0">
              <a:solidFill>
                <a:schemeClr val="bg1"/>
              </a:solidFill>
              <a:latin typeface="Gilroy Light" panose="00000400000000000000" pitchFamily="50" charset="0"/>
            </a:endParaRPr>
          </a:p>
        </p:txBody>
      </p:sp>
      <p:graphicFrame>
        <p:nvGraphicFramePr>
          <p:cNvPr id="7" name="Marcador de contenido 3"/>
          <p:cNvGraphicFramePr>
            <a:graphicFrameLocks/>
          </p:cNvGraphicFramePr>
          <p:nvPr>
            <p:extLst>
              <p:ext uri="{D42A27DB-BD31-4B8C-83A1-F6EECF244321}">
                <p14:modId xmlns:p14="http://schemas.microsoft.com/office/powerpoint/2010/main" val="1778961951"/>
              </p:ext>
            </p:extLst>
          </p:nvPr>
        </p:nvGraphicFramePr>
        <p:xfrm>
          <a:off x="452581" y="256752"/>
          <a:ext cx="10541563" cy="5617769"/>
        </p:xfrm>
        <a:graphic>
          <a:graphicData uri="http://schemas.openxmlformats.org/drawingml/2006/table">
            <a:tbl>
              <a:tblPr firstRow="1" bandRow="1">
                <a:tableStyleId>{5C22544A-7EE6-4342-B048-85BDC9FD1C3A}</a:tableStyleId>
              </a:tblPr>
              <a:tblGrid>
                <a:gridCol w="2934676"/>
                <a:gridCol w="7606887"/>
              </a:tblGrid>
              <a:tr h="0">
                <a:tc>
                  <a:txBody>
                    <a:bodyPr/>
                    <a:lstStyle/>
                    <a:p>
                      <a:pPr algn="ctr"/>
                      <a:r>
                        <a:rPr lang="es-MX" sz="1800" dirty="0" smtClean="0"/>
                        <a:t>Acrónimo</a:t>
                      </a:r>
                      <a:r>
                        <a:rPr lang="es-MX" sz="1800" baseline="0" dirty="0" smtClean="0"/>
                        <a:t> o abreviatura</a:t>
                      </a:r>
                      <a:endParaRPr lang="es-MX" sz="1800" dirty="0"/>
                    </a:p>
                  </a:txBody>
                  <a:tcPr>
                    <a:solidFill>
                      <a:srgbClr val="D42B84"/>
                    </a:solidFill>
                  </a:tcPr>
                </a:tc>
                <a:tc>
                  <a:txBody>
                    <a:bodyPr/>
                    <a:lstStyle/>
                    <a:p>
                      <a:pPr algn="ctr"/>
                      <a:r>
                        <a:rPr lang="es-MX" sz="1800" dirty="0" smtClean="0"/>
                        <a:t>Significado</a:t>
                      </a:r>
                      <a:endParaRPr lang="es-MX" sz="1800" dirty="0"/>
                    </a:p>
                  </a:txBody>
                  <a:tcPr>
                    <a:solidFill>
                      <a:srgbClr val="D42B84"/>
                    </a:solidFill>
                  </a:tcPr>
                </a:tc>
              </a:tr>
              <a:tr h="488239">
                <a:tc>
                  <a:txBody>
                    <a:bodyPr/>
                    <a:lstStyle/>
                    <a:p>
                      <a:pPr>
                        <a:lnSpc>
                          <a:spcPct val="107000"/>
                        </a:lnSpc>
                        <a:spcAft>
                          <a:spcPts val="0"/>
                        </a:spcAft>
                      </a:pPr>
                      <a:r>
                        <a:rPr lang="es-MX" sz="1800" kern="1200" dirty="0">
                          <a:solidFill>
                            <a:schemeClr val="dk1"/>
                          </a:solidFill>
                          <a:latin typeface="+mn-lt"/>
                          <a:ea typeface="+mn-ea"/>
                          <a:cs typeface="+mn-cs"/>
                        </a:rPr>
                        <a:t>IMPEPAC</a:t>
                      </a:r>
                    </a:p>
                  </a:txBody>
                  <a:tcPr/>
                </a:tc>
                <a:tc>
                  <a:txBody>
                    <a:bodyPr/>
                    <a:lstStyle/>
                    <a:p>
                      <a:pPr>
                        <a:lnSpc>
                          <a:spcPct val="107000"/>
                        </a:lnSpc>
                        <a:spcAft>
                          <a:spcPts val="0"/>
                        </a:spcAft>
                      </a:pPr>
                      <a:r>
                        <a:rPr lang="es-MX" sz="1800" kern="1200" dirty="0">
                          <a:solidFill>
                            <a:schemeClr val="dk1"/>
                          </a:solidFill>
                          <a:latin typeface="+mn-lt"/>
                          <a:ea typeface="+mn-ea"/>
                          <a:cs typeface="+mn-cs"/>
                        </a:rPr>
                        <a:t>Instituto Morelense de Procesos Electorales y Participación Ciudadana</a:t>
                      </a:r>
                    </a:p>
                  </a:txBody>
                  <a:tcPr/>
                </a:tc>
              </a:tr>
              <a:tr h="383127">
                <a:tc>
                  <a:txBody>
                    <a:bodyPr/>
                    <a:lstStyle/>
                    <a:p>
                      <a:pPr algn="just">
                        <a:lnSpc>
                          <a:spcPct val="107000"/>
                        </a:lnSpc>
                        <a:spcAft>
                          <a:spcPts val="0"/>
                        </a:spcAft>
                      </a:pPr>
                      <a:r>
                        <a:rPr lang="es-MX" sz="1800" kern="1200">
                          <a:solidFill>
                            <a:schemeClr val="dk1"/>
                          </a:solidFill>
                          <a:latin typeface="+mn-lt"/>
                          <a:ea typeface="+mn-ea"/>
                          <a:cs typeface="+mn-cs"/>
                        </a:rPr>
                        <a:t>ISRyCEM</a:t>
                      </a:r>
                    </a:p>
                  </a:txBody>
                  <a:tcPr/>
                </a:tc>
                <a:tc>
                  <a:txBody>
                    <a:bodyPr/>
                    <a:lstStyle/>
                    <a:p>
                      <a:pPr algn="just">
                        <a:lnSpc>
                          <a:spcPct val="107000"/>
                        </a:lnSpc>
                        <a:spcAft>
                          <a:spcPts val="0"/>
                        </a:spcAft>
                      </a:pPr>
                      <a:r>
                        <a:rPr lang="es-MX" sz="1800" kern="1200">
                          <a:solidFill>
                            <a:schemeClr val="dk1"/>
                          </a:solidFill>
                          <a:latin typeface="+mn-lt"/>
                          <a:ea typeface="+mn-ea"/>
                          <a:cs typeface="+mn-cs"/>
                        </a:rPr>
                        <a:t>Instituto de Servicios Registrales  y Catastrales del Estado de Morelos</a:t>
                      </a:r>
                    </a:p>
                  </a:txBody>
                  <a:tcPr/>
                </a:tc>
              </a:tr>
              <a:tr h="640080">
                <a:tc>
                  <a:txBody>
                    <a:bodyPr/>
                    <a:lstStyle/>
                    <a:p>
                      <a:pPr>
                        <a:lnSpc>
                          <a:spcPct val="107000"/>
                        </a:lnSpc>
                        <a:spcAft>
                          <a:spcPts val="0"/>
                        </a:spcAft>
                      </a:pPr>
                      <a:r>
                        <a:rPr lang="es-MX" sz="1800" kern="1200" dirty="0">
                          <a:solidFill>
                            <a:schemeClr val="dk1"/>
                          </a:solidFill>
                          <a:latin typeface="+mn-lt"/>
                          <a:ea typeface="+mn-ea"/>
                          <a:cs typeface="+mn-cs"/>
                        </a:rPr>
                        <a:t>LGPP</a:t>
                      </a:r>
                    </a:p>
                  </a:txBody>
                  <a:tcPr/>
                </a:tc>
                <a:tc>
                  <a:txBody>
                    <a:bodyPr/>
                    <a:lstStyle/>
                    <a:p>
                      <a:pPr>
                        <a:lnSpc>
                          <a:spcPct val="107000"/>
                        </a:lnSpc>
                        <a:spcAft>
                          <a:spcPts val="0"/>
                        </a:spcAft>
                      </a:pPr>
                      <a:r>
                        <a:rPr lang="es-MX" sz="1800" kern="1200" dirty="0">
                          <a:solidFill>
                            <a:schemeClr val="dk1"/>
                          </a:solidFill>
                          <a:latin typeface="+mn-lt"/>
                          <a:ea typeface="+mn-ea"/>
                          <a:cs typeface="+mn-cs"/>
                        </a:rPr>
                        <a:t>Ley General de Partidos Políticos</a:t>
                      </a:r>
                    </a:p>
                  </a:txBody>
                  <a:tcPr/>
                </a:tc>
              </a:tr>
              <a:tr h="640080">
                <a:tc>
                  <a:txBody>
                    <a:bodyPr/>
                    <a:lstStyle/>
                    <a:p>
                      <a:pPr algn="just">
                        <a:lnSpc>
                          <a:spcPct val="107000"/>
                        </a:lnSpc>
                        <a:spcAft>
                          <a:spcPts val="0"/>
                        </a:spcAft>
                      </a:pPr>
                      <a:r>
                        <a:rPr lang="es-MX" sz="1800" kern="1200">
                          <a:solidFill>
                            <a:schemeClr val="dk1"/>
                          </a:solidFill>
                          <a:latin typeface="+mn-lt"/>
                          <a:ea typeface="+mn-ea"/>
                          <a:cs typeface="+mn-cs"/>
                        </a:rPr>
                        <a:t>Lineamientos para la verificación</a:t>
                      </a:r>
                    </a:p>
                  </a:txBody>
                  <a:tcPr/>
                </a:tc>
                <a:tc>
                  <a:txBody>
                    <a:bodyPr/>
                    <a:lstStyle/>
                    <a:p>
                      <a:pPr algn="just">
                        <a:lnSpc>
                          <a:spcPct val="107000"/>
                        </a:lnSpc>
                        <a:spcAft>
                          <a:spcPts val="0"/>
                        </a:spcAft>
                      </a:pPr>
                      <a:r>
                        <a:rPr lang="es-MX" sz="1800" kern="1200">
                          <a:solidFill>
                            <a:schemeClr val="dk1"/>
                          </a:solidFill>
                          <a:latin typeface="+mn-lt"/>
                          <a:ea typeface="+mn-ea"/>
                          <a:cs typeface="+mn-cs"/>
                        </a:rPr>
                        <a:t>Lineamientos para la verificación del número mínimo de personas  afiliadas a las organizaciones de la ciudadanía interesadas en constituirse como partido político local a partir del año 2005</a:t>
                      </a:r>
                    </a:p>
                  </a:txBody>
                  <a:tcPr/>
                </a:tc>
              </a:tr>
              <a:tr h="383127">
                <a:tc>
                  <a:txBody>
                    <a:bodyPr/>
                    <a:lstStyle/>
                    <a:p>
                      <a:pPr>
                        <a:lnSpc>
                          <a:spcPct val="107000"/>
                        </a:lnSpc>
                        <a:spcAft>
                          <a:spcPts val="0"/>
                        </a:spcAft>
                      </a:pPr>
                      <a:r>
                        <a:rPr lang="es-MX" sz="1800" kern="1200" dirty="0" smtClean="0">
                          <a:solidFill>
                            <a:schemeClr val="dk1"/>
                          </a:solidFill>
                          <a:latin typeface="+mn-lt"/>
                          <a:ea typeface="+mn-ea"/>
                          <a:cs typeface="+mn-cs"/>
                        </a:rPr>
                        <a:t>Organización/ Organización </a:t>
                      </a:r>
                      <a:r>
                        <a:rPr lang="es-MX" sz="1800" kern="1200" dirty="0">
                          <a:solidFill>
                            <a:schemeClr val="dk1"/>
                          </a:solidFill>
                          <a:latin typeface="+mn-lt"/>
                          <a:ea typeface="+mn-ea"/>
                          <a:cs typeface="+mn-cs"/>
                        </a:rPr>
                        <a:t>de la </a:t>
                      </a:r>
                      <a:r>
                        <a:rPr lang="es-MX" sz="1800" kern="1200" dirty="0" smtClean="0">
                          <a:solidFill>
                            <a:schemeClr val="dk1"/>
                          </a:solidFill>
                          <a:latin typeface="+mn-lt"/>
                          <a:ea typeface="+mn-ea"/>
                          <a:cs typeface="+mn-cs"/>
                        </a:rPr>
                        <a:t>Ciudadanía</a:t>
                      </a:r>
                      <a:endParaRPr lang="es-MX" sz="1800" kern="1200" dirty="0">
                        <a:solidFill>
                          <a:schemeClr val="dk1"/>
                        </a:solidFill>
                        <a:latin typeface="+mn-lt"/>
                        <a:ea typeface="+mn-ea"/>
                        <a:cs typeface="+mn-cs"/>
                      </a:endParaRPr>
                    </a:p>
                  </a:txBody>
                  <a:tcPr/>
                </a:tc>
                <a:tc>
                  <a:txBody>
                    <a:bodyPr/>
                    <a:lstStyle/>
                    <a:p>
                      <a:pPr>
                        <a:lnSpc>
                          <a:spcPct val="107000"/>
                        </a:lnSpc>
                        <a:spcAft>
                          <a:spcPts val="0"/>
                        </a:spcAft>
                      </a:pPr>
                      <a:r>
                        <a:rPr lang="es-MX" sz="1800" kern="1200">
                          <a:solidFill>
                            <a:schemeClr val="dk1"/>
                          </a:solidFill>
                          <a:latin typeface="+mn-lt"/>
                          <a:ea typeface="+mn-ea"/>
                          <a:cs typeface="+mn-cs"/>
                        </a:rPr>
                        <a:t>Al conjunto de ciudadanía constituida que pretenda obtener su registro como Partido Político con registro local</a:t>
                      </a:r>
                    </a:p>
                  </a:txBody>
                  <a:tcPr/>
                </a:tc>
              </a:tr>
              <a:tr h="640080">
                <a:tc>
                  <a:txBody>
                    <a:bodyPr/>
                    <a:lstStyle/>
                    <a:p>
                      <a:pPr>
                        <a:lnSpc>
                          <a:spcPct val="107000"/>
                        </a:lnSpc>
                        <a:spcAft>
                          <a:spcPts val="0"/>
                        </a:spcAft>
                      </a:pPr>
                      <a:r>
                        <a:rPr lang="es-MX" sz="1800" kern="1200" dirty="0">
                          <a:solidFill>
                            <a:schemeClr val="dk1"/>
                          </a:solidFill>
                          <a:latin typeface="+mn-lt"/>
                          <a:ea typeface="+mn-ea"/>
                          <a:cs typeface="+mn-cs"/>
                        </a:rPr>
                        <a:t>PP</a:t>
                      </a:r>
                    </a:p>
                  </a:txBody>
                  <a:tcPr/>
                </a:tc>
                <a:tc>
                  <a:txBody>
                    <a:bodyPr/>
                    <a:lstStyle/>
                    <a:p>
                      <a:pPr>
                        <a:lnSpc>
                          <a:spcPct val="107000"/>
                        </a:lnSpc>
                        <a:spcAft>
                          <a:spcPts val="0"/>
                        </a:spcAft>
                      </a:pPr>
                      <a:r>
                        <a:rPr lang="es-MX" sz="1800" kern="1200" dirty="0">
                          <a:solidFill>
                            <a:schemeClr val="dk1"/>
                          </a:solidFill>
                          <a:latin typeface="+mn-lt"/>
                          <a:ea typeface="+mn-ea"/>
                          <a:cs typeface="+mn-cs"/>
                        </a:rPr>
                        <a:t>Partido(s) Político(s)</a:t>
                      </a:r>
                    </a:p>
                  </a:txBody>
                  <a:tcPr/>
                </a:tc>
              </a:tr>
              <a:tr h="383127">
                <a:tc>
                  <a:txBody>
                    <a:bodyPr/>
                    <a:lstStyle/>
                    <a:p>
                      <a:pPr>
                        <a:lnSpc>
                          <a:spcPct val="107000"/>
                        </a:lnSpc>
                        <a:spcAft>
                          <a:spcPts val="0"/>
                        </a:spcAft>
                      </a:pPr>
                      <a:r>
                        <a:rPr lang="es-MX" sz="1800" kern="1200">
                          <a:solidFill>
                            <a:schemeClr val="dk1"/>
                          </a:solidFill>
                          <a:latin typeface="+mn-lt"/>
                          <a:ea typeface="+mn-ea"/>
                          <a:cs typeface="+mn-cs"/>
                        </a:rPr>
                        <a:t>Reglamento</a:t>
                      </a:r>
                    </a:p>
                  </a:txBody>
                  <a:tcPr/>
                </a:tc>
                <a:tc>
                  <a:txBody>
                    <a:bodyPr/>
                    <a:lstStyle/>
                    <a:p>
                      <a:pPr>
                        <a:lnSpc>
                          <a:spcPct val="107000"/>
                        </a:lnSpc>
                        <a:spcAft>
                          <a:spcPts val="0"/>
                        </a:spcAft>
                      </a:pPr>
                      <a:r>
                        <a:rPr lang="es-MX" sz="1800" kern="1200" dirty="0">
                          <a:solidFill>
                            <a:schemeClr val="dk1"/>
                          </a:solidFill>
                          <a:latin typeface="+mn-lt"/>
                          <a:ea typeface="+mn-ea"/>
                          <a:cs typeface="+mn-cs"/>
                        </a:rPr>
                        <a:t>Reglamento para las organizaciones que pretenden Constituirse como Partido Político Local</a:t>
                      </a:r>
                    </a:p>
                  </a:txBody>
                  <a:tcPr/>
                </a:tc>
              </a:tr>
              <a:tr h="383127">
                <a:tc>
                  <a:txBody>
                    <a:bodyPr/>
                    <a:lstStyle/>
                    <a:p>
                      <a:pPr>
                        <a:lnSpc>
                          <a:spcPct val="107000"/>
                        </a:lnSpc>
                        <a:spcAft>
                          <a:spcPts val="0"/>
                        </a:spcAft>
                      </a:pPr>
                      <a:r>
                        <a:rPr lang="es-MX" sz="1800" kern="1200" dirty="0">
                          <a:solidFill>
                            <a:schemeClr val="dk1"/>
                          </a:solidFill>
                          <a:latin typeface="+mn-lt"/>
                          <a:ea typeface="+mn-ea"/>
                          <a:cs typeface="+mn-cs"/>
                        </a:rPr>
                        <a:t>SE	</a:t>
                      </a:r>
                    </a:p>
                  </a:txBody>
                  <a:tcPr/>
                </a:tc>
                <a:tc>
                  <a:txBody>
                    <a:bodyPr/>
                    <a:lstStyle/>
                    <a:p>
                      <a:pPr>
                        <a:lnSpc>
                          <a:spcPct val="107000"/>
                        </a:lnSpc>
                        <a:spcAft>
                          <a:spcPts val="0"/>
                        </a:spcAft>
                      </a:pPr>
                      <a:r>
                        <a:rPr lang="es-MX" sz="1800" kern="1200">
                          <a:solidFill>
                            <a:schemeClr val="dk1"/>
                          </a:solidFill>
                          <a:latin typeface="+mn-lt"/>
                          <a:ea typeface="+mn-ea"/>
                          <a:cs typeface="+mn-cs"/>
                        </a:rPr>
                        <a:t>Secretaría Ejecutiva</a:t>
                      </a:r>
                    </a:p>
                  </a:txBody>
                  <a:tcPr/>
                </a:tc>
              </a:tr>
              <a:tr h="383127">
                <a:tc>
                  <a:txBody>
                    <a:bodyPr/>
                    <a:lstStyle/>
                    <a:p>
                      <a:pPr algn="just">
                        <a:lnSpc>
                          <a:spcPct val="107000"/>
                        </a:lnSpc>
                        <a:spcAft>
                          <a:spcPts val="0"/>
                        </a:spcAft>
                      </a:pPr>
                      <a:r>
                        <a:rPr lang="es-MX" sz="1800" kern="1200" dirty="0">
                          <a:solidFill>
                            <a:schemeClr val="dk1"/>
                          </a:solidFill>
                          <a:latin typeface="+mn-lt"/>
                          <a:ea typeface="+mn-ea"/>
                          <a:cs typeface="+mn-cs"/>
                        </a:rPr>
                        <a:t>SIRPPL</a:t>
                      </a:r>
                    </a:p>
                  </a:txBody>
                  <a:tcPr/>
                </a:tc>
                <a:tc>
                  <a:txBody>
                    <a:bodyPr/>
                    <a:lstStyle/>
                    <a:p>
                      <a:pPr algn="just">
                        <a:lnSpc>
                          <a:spcPct val="107000"/>
                        </a:lnSpc>
                        <a:spcAft>
                          <a:spcPts val="0"/>
                        </a:spcAft>
                      </a:pPr>
                      <a:r>
                        <a:rPr lang="es-MX" sz="1800" kern="1200" dirty="0">
                          <a:solidFill>
                            <a:schemeClr val="dk1"/>
                          </a:solidFill>
                          <a:latin typeface="+mn-lt"/>
                          <a:ea typeface="+mn-ea"/>
                          <a:cs typeface="+mn-cs"/>
                        </a:rPr>
                        <a:t>Sistema de Registro de Partidos Políticos Locales</a:t>
                      </a:r>
                    </a:p>
                  </a:txBody>
                  <a:tcPr/>
                </a:tc>
              </a:tr>
            </a:tbl>
          </a:graphicData>
        </a:graphic>
      </p:graphicFrame>
      <p:sp>
        <p:nvSpPr>
          <p:cNvPr id="8" name="CuadroTexto 7"/>
          <p:cNvSpPr txBox="1"/>
          <p:nvPr/>
        </p:nvSpPr>
        <p:spPr>
          <a:xfrm>
            <a:off x="452581" y="6403960"/>
            <a:ext cx="1579418" cy="246221"/>
          </a:xfrm>
          <a:prstGeom prst="rect">
            <a:avLst/>
          </a:prstGeom>
          <a:noFill/>
        </p:spPr>
        <p:txBody>
          <a:bodyPr wrap="square" rtlCol="0">
            <a:spAutoFit/>
          </a:bodyPr>
          <a:lstStyle/>
          <a:p>
            <a:r>
              <a:rPr lang="es-MX" sz="1000" dirty="0"/>
              <a:t>Art. 5 del Reglamento</a:t>
            </a:r>
          </a:p>
        </p:txBody>
      </p:sp>
    </p:spTree>
    <p:extLst>
      <p:ext uri="{BB962C8B-B14F-4D97-AF65-F5344CB8AC3E}">
        <p14:creationId xmlns:p14="http://schemas.microsoft.com/office/powerpoint/2010/main" val="28102181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537675" y="4017877"/>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Mesa de registro, requisitos específicos, restricciones</a:t>
            </a:r>
            <a:endParaRPr lang="es-MX" sz="2400" dirty="0"/>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Requisitos para el desarrollo de las Asambleas Distritales o Municipales</a:t>
            </a:r>
            <a:endParaRPr lang="es-MX" sz="4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24659453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8834187" y="6355758"/>
            <a:ext cx="2696075" cy="261610"/>
          </a:xfrm>
          <a:prstGeom prst="rect">
            <a:avLst/>
          </a:prstGeom>
          <a:noFill/>
        </p:spPr>
        <p:txBody>
          <a:bodyPr wrap="square" rtlCol="0">
            <a:spAutoFit/>
          </a:bodyPr>
          <a:lstStyle/>
          <a:p>
            <a:r>
              <a:rPr lang="es-MX" sz="1100" dirty="0" smtClean="0"/>
              <a:t>Art. 19 del Reglamento y 13 de la LGPP</a:t>
            </a:r>
            <a:endParaRPr lang="es-MX" sz="1100" dirty="0"/>
          </a:p>
        </p:txBody>
      </p:sp>
      <p:graphicFrame>
        <p:nvGraphicFramePr>
          <p:cNvPr id="4" name="Marcador de contenido 4"/>
          <p:cNvGraphicFramePr>
            <a:graphicFrameLocks/>
          </p:cNvGraphicFramePr>
          <p:nvPr>
            <p:extLst>
              <p:ext uri="{D42A27DB-BD31-4B8C-83A1-F6EECF244321}">
                <p14:modId xmlns:p14="http://schemas.microsoft.com/office/powerpoint/2010/main" val="1372894080"/>
              </p:ext>
            </p:extLst>
          </p:nvPr>
        </p:nvGraphicFramePr>
        <p:xfrm>
          <a:off x="-160713" y="-1235242"/>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redondeado 4"/>
          <p:cNvSpPr/>
          <p:nvPr/>
        </p:nvSpPr>
        <p:spPr>
          <a:xfrm>
            <a:off x="930442" y="5069305"/>
            <a:ext cx="9849853" cy="802106"/>
          </a:xfrm>
          <a:prstGeom prst="roundRect">
            <a:avLst/>
          </a:prstGeom>
          <a:solidFill>
            <a:srgbClr val="D42B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En ningún caso podrán participar personas de </a:t>
            </a:r>
            <a:r>
              <a:rPr lang="es-MX" sz="2400" b="1" dirty="0" smtClean="0">
                <a:effectLst>
                  <a:outerShdw blurRad="38100" dist="38100" dir="2700000" algn="tl">
                    <a:srgbClr val="000000">
                      <a:alpha val="43137"/>
                    </a:srgbClr>
                  </a:outerShdw>
                </a:effectLst>
              </a:rPr>
              <a:t>municipio o distrito distinto </a:t>
            </a:r>
            <a:r>
              <a:rPr lang="es-MX" sz="2400" dirty="0" smtClean="0"/>
              <a:t>al que se celebre</a:t>
            </a:r>
            <a:endParaRPr lang="es-MX" sz="2400" dirty="0"/>
          </a:p>
        </p:txBody>
      </p:sp>
    </p:spTree>
    <p:extLst>
      <p:ext uri="{BB962C8B-B14F-4D97-AF65-F5344CB8AC3E}">
        <p14:creationId xmlns:p14="http://schemas.microsoft.com/office/powerpoint/2010/main" val="1836243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14532569"/>
              </p:ext>
            </p:extLst>
          </p:nvPr>
        </p:nvGraphicFramePr>
        <p:xfrm>
          <a:off x="-160713" y="-593560"/>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34187" y="6355758"/>
            <a:ext cx="2696075" cy="261610"/>
          </a:xfrm>
          <a:prstGeom prst="rect">
            <a:avLst/>
          </a:prstGeom>
          <a:noFill/>
        </p:spPr>
        <p:txBody>
          <a:bodyPr wrap="square" rtlCol="0">
            <a:spAutoFit/>
          </a:bodyPr>
          <a:lstStyle/>
          <a:p>
            <a:r>
              <a:rPr lang="es-MX" sz="1100" dirty="0" smtClean="0"/>
              <a:t>Art. 19 del Reglamento y 13 de la LGPP</a:t>
            </a:r>
            <a:endParaRPr lang="es-MX" sz="1100" dirty="0"/>
          </a:p>
        </p:txBody>
      </p:sp>
    </p:spTree>
    <p:extLst>
      <p:ext uri="{BB962C8B-B14F-4D97-AF65-F5344CB8AC3E}">
        <p14:creationId xmlns:p14="http://schemas.microsoft.com/office/powerpoint/2010/main" val="5565681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3492436650"/>
              </p:ext>
            </p:extLst>
          </p:nvPr>
        </p:nvGraphicFramePr>
        <p:xfrm>
          <a:off x="-160713" y="-497308"/>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34187" y="6355758"/>
            <a:ext cx="2696075" cy="261610"/>
          </a:xfrm>
          <a:prstGeom prst="rect">
            <a:avLst/>
          </a:prstGeom>
          <a:noFill/>
        </p:spPr>
        <p:txBody>
          <a:bodyPr wrap="square" rtlCol="0">
            <a:spAutoFit/>
          </a:bodyPr>
          <a:lstStyle/>
          <a:p>
            <a:r>
              <a:rPr lang="es-MX" sz="1100" dirty="0" smtClean="0"/>
              <a:t>Art. 19 del Reglamento y 13 de la LGPP</a:t>
            </a:r>
            <a:endParaRPr lang="es-MX" sz="1100" dirty="0"/>
          </a:p>
        </p:txBody>
      </p:sp>
    </p:spTree>
    <p:extLst>
      <p:ext uri="{BB962C8B-B14F-4D97-AF65-F5344CB8AC3E}">
        <p14:creationId xmlns:p14="http://schemas.microsoft.com/office/powerpoint/2010/main" val="41133825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1960807434"/>
              </p:ext>
            </p:extLst>
          </p:nvPr>
        </p:nvGraphicFramePr>
        <p:xfrm>
          <a:off x="-160713" y="-176466"/>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34187" y="6355758"/>
            <a:ext cx="2696075" cy="261610"/>
          </a:xfrm>
          <a:prstGeom prst="rect">
            <a:avLst/>
          </a:prstGeom>
          <a:noFill/>
        </p:spPr>
        <p:txBody>
          <a:bodyPr wrap="square" rtlCol="0">
            <a:spAutoFit/>
          </a:bodyPr>
          <a:lstStyle/>
          <a:p>
            <a:r>
              <a:rPr lang="es-MX" sz="1100" dirty="0" smtClean="0"/>
              <a:t>Art. 19 del Reglamento y 13 de la LGPP</a:t>
            </a:r>
            <a:endParaRPr lang="es-MX" sz="1100" dirty="0"/>
          </a:p>
        </p:txBody>
      </p:sp>
    </p:spTree>
    <p:extLst>
      <p:ext uri="{BB962C8B-B14F-4D97-AF65-F5344CB8AC3E}">
        <p14:creationId xmlns:p14="http://schemas.microsoft.com/office/powerpoint/2010/main" val="30565130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2735885383"/>
              </p:ext>
            </p:extLst>
          </p:nvPr>
        </p:nvGraphicFramePr>
        <p:xfrm>
          <a:off x="-160713" y="-176466"/>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34187" y="6355758"/>
            <a:ext cx="2696075" cy="261610"/>
          </a:xfrm>
          <a:prstGeom prst="rect">
            <a:avLst/>
          </a:prstGeom>
          <a:noFill/>
        </p:spPr>
        <p:txBody>
          <a:bodyPr wrap="square" rtlCol="0">
            <a:spAutoFit/>
          </a:bodyPr>
          <a:lstStyle/>
          <a:p>
            <a:r>
              <a:rPr lang="es-MX" sz="1100" dirty="0" smtClean="0"/>
              <a:t>Art. 19 del Reglamento</a:t>
            </a:r>
            <a:endParaRPr lang="es-MX" sz="1100" dirty="0"/>
          </a:p>
        </p:txBody>
      </p:sp>
    </p:spTree>
    <p:extLst>
      <p:ext uri="{BB962C8B-B14F-4D97-AF65-F5344CB8AC3E}">
        <p14:creationId xmlns:p14="http://schemas.microsoft.com/office/powerpoint/2010/main" val="33817961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05949"/>
          </a:xfrm>
        </p:spPr>
        <p:txBody>
          <a:bodyPr>
            <a:normAutofit/>
          </a:bodyPr>
          <a:lstStyle/>
          <a:p>
            <a:pPr algn="ctr"/>
            <a:r>
              <a:rPr lang="es-MX" sz="4800" dirty="0" smtClean="0"/>
              <a:t>Reprogramación de Asambleas</a:t>
            </a:r>
            <a:endParaRPr lang="es-MX" sz="4800" dirty="0"/>
          </a:p>
        </p:txBody>
      </p:sp>
      <p:graphicFrame>
        <p:nvGraphicFramePr>
          <p:cNvPr id="6" name="Marcador de contenido 4"/>
          <p:cNvGraphicFramePr>
            <a:graphicFrameLocks/>
          </p:cNvGraphicFramePr>
          <p:nvPr>
            <p:extLst>
              <p:ext uri="{D42A27DB-BD31-4B8C-83A1-F6EECF244321}">
                <p14:modId xmlns:p14="http://schemas.microsoft.com/office/powerpoint/2010/main" val="3886572772"/>
              </p:ext>
            </p:extLst>
          </p:nvPr>
        </p:nvGraphicFramePr>
        <p:xfrm>
          <a:off x="1040271" y="1331495"/>
          <a:ext cx="10433844" cy="4642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3850106" y="5197643"/>
            <a:ext cx="5085348" cy="400110"/>
          </a:xfrm>
          <a:prstGeom prst="rect">
            <a:avLst/>
          </a:prstGeom>
          <a:noFill/>
        </p:spPr>
        <p:txBody>
          <a:bodyPr wrap="square" rtlCol="0">
            <a:spAutoFit/>
          </a:bodyPr>
          <a:lstStyle/>
          <a:p>
            <a:r>
              <a:rPr lang="es-MX" sz="2000" dirty="0" smtClean="0">
                <a:solidFill>
                  <a:schemeClr val="bg1"/>
                </a:solidFill>
              </a:rPr>
              <a:t>Se podrá reprogramar en </a:t>
            </a:r>
            <a:r>
              <a:rPr lang="es-MX" sz="2000" b="1" dirty="0" smtClean="0">
                <a:effectLst>
                  <a:outerShdw blurRad="38100" dist="38100" dir="2700000" algn="tl">
                    <a:srgbClr val="000000">
                      <a:alpha val="43137"/>
                    </a:srgbClr>
                  </a:outerShdw>
                </a:effectLst>
              </a:rPr>
              <a:t>dos (2) ocasiones</a:t>
            </a:r>
            <a:endParaRPr lang="es-MX" sz="2000" b="1" dirty="0">
              <a:effectLst>
                <a:outerShdw blurRad="38100" dist="38100" dir="2700000" algn="tl">
                  <a:srgbClr val="000000">
                    <a:alpha val="43137"/>
                  </a:srgbClr>
                </a:outerShdw>
              </a:effectLst>
            </a:endParaRPr>
          </a:p>
        </p:txBody>
      </p:sp>
      <p:sp>
        <p:nvSpPr>
          <p:cNvPr id="5" name="CuadroTexto 4"/>
          <p:cNvSpPr txBox="1"/>
          <p:nvPr/>
        </p:nvSpPr>
        <p:spPr>
          <a:xfrm>
            <a:off x="8834187" y="6355758"/>
            <a:ext cx="2696075" cy="261610"/>
          </a:xfrm>
          <a:prstGeom prst="rect">
            <a:avLst/>
          </a:prstGeom>
          <a:noFill/>
        </p:spPr>
        <p:txBody>
          <a:bodyPr wrap="square" rtlCol="0">
            <a:spAutoFit/>
          </a:bodyPr>
          <a:lstStyle/>
          <a:p>
            <a:r>
              <a:rPr lang="es-MX" sz="1100" dirty="0" smtClean="0"/>
              <a:t>Art. 20 del Reglamento</a:t>
            </a:r>
            <a:endParaRPr lang="es-MX" sz="1100" dirty="0"/>
          </a:p>
        </p:txBody>
      </p:sp>
    </p:spTree>
    <p:extLst>
      <p:ext uri="{BB962C8B-B14F-4D97-AF65-F5344CB8AC3E}">
        <p14:creationId xmlns:p14="http://schemas.microsoft.com/office/powerpoint/2010/main" val="30280337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8834187" y="6355758"/>
            <a:ext cx="2696075" cy="261610"/>
          </a:xfrm>
          <a:prstGeom prst="rect">
            <a:avLst/>
          </a:prstGeom>
          <a:noFill/>
        </p:spPr>
        <p:txBody>
          <a:bodyPr wrap="square" rtlCol="0">
            <a:spAutoFit/>
          </a:bodyPr>
          <a:lstStyle/>
          <a:p>
            <a:r>
              <a:rPr lang="es-MX" sz="1100" dirty="0" smtClean="0"/>
              <a:t>Art. 21 del Reglamento</a:t>
            </a:r>
            <a:endParaRPr lang="es-MX" sz="1100" dirty="0"/>
          </a:p>
        </p:txBody>
      </p:sp>
      <p:sp>
        <p:nvSpPr>
          <p:cNvPr id="4" name="Título 5">
            <a:extLst>
              <a:ext uri="{FF2B5EF4-FFF2-40B4-BE49-F238E27FC236}">
                <a16:creationId xmlns="" xmlns:a16="http://schemas.microsoft.com/office/drawing/2014/main" id="{DDFA18F2-FB8C-56D1-1F42-E7EA3A9B8EDE}"/>
              </a:ext>
            </a:extLst>
          </p:cNvPr>
          <p:cNvSpPr txBox="1">
            <a:spLocks/>
          </p:cNvSpPr>
          <p:nvPr/>
        </p:nvSpPr>
        <p:spPr>
          <a:xfrm>
            <a:off x="699836" y="197936"/>
            <a:ext cx="10972799" cy="9764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800" b="1" dirty="0" smtClean="0">
                <a:solidFill>
                  <a:srgbClr val="48485A"/>
                </a:solidFill>
                <a:latin typeface="Gilroy ExtraBold" panose="00000900000000000000" pitchFamily="50" charset="0"/>
                <a:cs typeface="Arial" panose="020B0604020202020204" pitchFamily="34" charset="0"/>
              </a:rPr>
              <a:t>En cada asamblea Distrital o Municipal el personal de la Organización deberá entregar al personal del IMPEPAC:</a:t>
            </a:r>
            <a:endParaRPr lang="es-MX" sz="2800" dirty="0">
              <a:solidFill>
                <a:srgbClr val="D42B84"/>
              </a:solidFill>
              <a:latin typeface="Gilroy ExtraBold" panose="00000900000000000000" pitchFamily="50" charset="0"/>
            </a:endParaRPr>
          </a:p>
        </p:txBody>
      </p:sp>
      <p:graphicFrame>
        <p:nvGraphicFramePr>
          <p:cNvPr id="6" name="Diagrama 5"/>
          <p:cNvGraphicFramePr/>
          <p:nvPr>
            <p:extLst>
              <p:ext uri="{D42A27DB-BD31-4B8C-83A1-F6EECF244321}">
                <p14:modId xmlns:p14="http://schemas.microsoft.com/office/powerpoint/2010/main" val="954026735"/>
              </p:ext>
            </p:extLst>
          </p:nvPr>
        </p:nvGraphicFramePr>
        <p:xfrm>
          <a:off x="-1210177" y="1231543"/>
          <a:ext cx="14178212" cy="51242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47000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41684" y="240176"/>
            <a:ext cx="10876547" cy="954107"/>
          </a:xfrm>
          <a:prstGeom prst="rect">
            <a:avLst/>
          </a:prstGeom>
        </p:spPr>
        <p:txBody>
          <a:bodyPr wrap="square">
            <a:spAutoFit/>
          </a:bodyPr>
          <a:lstStyle/>
          <a:p>
            <a:pPr algn="ctr"/>
            <a:r>
              <a:rPr lang="es-MX" sz="2800" b="1" dirty="0" smtClean="0">
                <a:solidFill>
                  <a:srgbClr val="48485A"/>
                </a:solidFill>
                <a:latin typeface="Gilroy ExtraBold" panose="00000900000000000000" pitchFamily="50" charset="0"/>
                <a:cs typeface="Arial" panose="020B0604020202020204" pitchFamily="34" charset="0"/>
              </a:rPr>
              <a:t>El acta de certificación que se elabora al fin de cada asamblea debe contener:</a:t>
            </a:r>
            <a:endParaRPr lang="es-MX" sz="2800" dirty="0">
              <a:solidFill>
                <a:srgbClr val="D42B84"/>
              </a:solidFill>
              <a:latin typeface="Gilroy ExtraBold" panose="00000900000000000000" pitchFamily="50" charset="0"/>
            </a:endParaRPr>
          </a:p>
        </p:txBody>
      </p:sp>
      <p:graphicFrame>
        <p:nvGraphicFramePr>
          <p:cNvPr id="5" name="Diagrama 4"/>
          <p:cNvGraphicFramePr/>
          <p:nvPr>
            <p:extLst>
              <p:ext uri="{D42A27DB-BD31-4B8C-83A1-F6EECF244321}">
                <p14:modId xmlns:p14="http://schemas.microsoft.com/office/powerpoint/2010/main" val="1103529078"/>
              </p:ext>
            </p:extLst>
          </p:nvPr>
        </p:nvGraphicFramePr>
        <p:xfrm>
          <a:off x="-1" y="834189"/>
          <a:ext cx="11999495" cy="60238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8822156" y="6482090"/>
            <a:ext cx="2696075" cy="261610"/>
          </a:xfrm>
          <a:prstGeom prst="rect">
            <a:avLst/>
          </a:prstGeom>
          <a:noFill/>
        </p:spPr>
        <p:txBody>
          <a:bodyPr wrap="square" rtlCol="0">
            <a:spAutoFit/>
          </a:bodyPr>
          <a:lstStyle/>
          <a:p>
            <a:r>
              <a:rPr lang="es-MX" sz="1100" dirty="0" smtClean="0"/>
              <a:t>Art. 22 del Reglamento</a:t>
            </a:r>
            <a:endParaRPr lang="es-MX" sz="1100" dirty="0"/>
          </a:p>
        </p:txBody>
      </p:sp>
    </p:spTree>
    <p:extLst>
      <p:ext uri="{BB962C8B-B14F-4D97-AF65-F5344CB8AC3E}">
        <p14:creationId xmlns:p14="http://schemas.microsoft.com/office/powerpoint/2010/main" val="8255898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088209325"/>
              </p:ext>
            </p:extLst>
          </p:nvPr>
        </p:nvGraphicFramePr>
        <p:xfrm>
          <a:off x="0" y="0"/>
          <a:ext cx="12192000" cy="656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822156" y="6405890"/>
            <a:ext cx="2696075" cy="261610"/>
          </a:xfrm>
          <a:prstGeom prst="rect">
            <a:avLst/>
          </a:prstGeom>
          <a:noFill/>
        </p:spPr>
        <p:txBody>
          <a:bodyPr wrap="square" rtlCol="0">
            <a:spAutoFit/>
          </a:bodyPr>
          <a:lstStyle/>
          <a:p>
            <a:r>
              <a:rPr lang="es-MX" sz="1100" dirty="0" smtClean="0"/>
              <a:t>Art. 22 del Reglamento</a:t>
            </a:r>
            <a:endParaRPr lang="es-MX" sz="1100" dirty="0"/>
          </a:p>
        </p:txBody>
      </p:sp>
    </p:spTree>
    <p:extLst>
      <p:ext uri="{BB962C8B-B14F-4D97-AF65-F5344CB8AC3E}">
        <p14:creationId xmlns:p14="http://schemas.microsoft.com/office/powerpoint/2010/main" val="3563127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734630" y="4042832"/>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a:t>G</a:t>
            </a:r>
            <a:r>
              <a:rPr lang="es-MX" sz="2400" dirty="0" smtClean="0"/>
              <a:t>eneralidades y requisitos de procedencia</a:t>
            </a:r>
            <a:endParaRPr lang="es-MX" sz="2400" dirty="0"/>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5400" dirty="0" smtClean="0"/>
              <a:t>Del Aviso de Intención</a:t>
            </a:r>
            <a:endParaRPr lang="es-MX" sz="5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6421643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904842775"/>
              </p:ext>
            </p:extLst>
          </p:nvPr>
        </p:nvGraphicFramePr>
        <p:xfrm>
          <a:off x="144380" y="361949"/>
          <a:ext cx="11566358" cy="5718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22156" y="6405890"/>
            <a:ext cx="2696075" cy="261610"/>
          </a:xfrm>
          <a:prstGeom prst="rect">
            <a:avLst/>
          </a:prstGeom>
          <a:noFill/>
        </p:spPr>
        <p:txBody>
          <a:bodyPr wrap="square" rtlCol="0">
            <a:spAutoFit/>
          </a:bodyPr>
          <a:lstStyle/>
          <a:p>
            <a:r>
              <a:rPr lang="es-MX" sz="1100" dirty="0" smtClean="0"/>
              <a:t>Art. 23 del Reglamento</a:t>
            </a:r>
            <a:endParaRPr lang="es-MX" sz="1100" dirty="0"/>
          </a:p>
        </p:txBody>
      </p:sp>
    </p:spTree>
    <p:extLst>
      <p:ext uri="{BB962C8B-B14F-4D97-AF65-F5344CB8AC3E}">
        <p14:creationId xmlns:p14="http://schemas.microsoft.com/office/powerpoint/2010/main" val="37921773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537675" y="4017877"/>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Generalidades, requisitos específicos, certificación</a:t>
            </a:r>
            <a:r>
              <a:rPr lang="es-MX" sz="2400" dirty="0"/>
              <a:t>.</a:t>
            </a:r>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De la Asamblea Local Constitutiva</a:t>
            </a:r>
            <a:endParaRPr lang="es-MX" sz="4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21236926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849980" y="6405890"/>
            <a:ext cx="3080084" cy="261610"/>
          </a:xfrm>
          <a:prstGeom prst="rect">
            <a:avLst/>
          </a:prstGeom>
          <a:noFill/>
        </p:spPr>
        <p:txBody>
          <a:bodyPr wrap="square" rtlCol="0">
            <a:spAutoFit/>
          </a:bodyPr>
          <a:lstStyle/>
          <a:p>
            <a:r>
              <a:rPr lang="es-MX" sz="1100" dirty="0" smtClean="0"/>
              <a:t>Art. 27 del Reglamento y 13, inciso B de la LGPP</a:t>
            </a:r>
            <a:endParaRPr lang="es-MX" sz="1100" dirty="0"/>
          </a:p>
        </p:txBody>
      </p:sp>
      <p:graphicFrame>
        <p:nvGraphicFramePr>
          <p:cNvPr id="5" name="Diagrama 4"/>
          <p:cNvGraphicFramePr/>
          <p:nvPr>
            <p:extLst>
              <p:ext uri="{D42A27DB-BD31-4B8C-83A1-F6EECF244321}">
                <p14:modId xmlns:p14="http://schemas.microsoft.com/office/powerpoint/2010/main" val="3953900076"/>
              </p:ext>
            </p:extLst>
          </p:nvPr>
        </p:nvGraphicFramePr>
        <p:xfrm>
          <a:off x="1358489" y="256674"/>
          <a:ext cx="9790773"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lecha izquierda y derecha 5"/>
          <p:cNvSpPr/>
          <p:nvPr/>
        </p:nvSpPr>
        <p:spPr>
          <a:xfrm>
            <a:off x="1778127" y="4905954"/>
            <a:ext cx="8951495" cy="163074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No podrá asociarse a otro acto de distinta naturaleza</a:t>
            </a:r>
          </a:p>
          <a:p>
            <a:pPr algn="ctr"/>
            <a:r>
              <a:rPr lang="es-MX" dirty="0" smtClean="0"/>
              <a:t>No se permitirá la entrega de despensas, materiales o cualquier bien que lesiones su derecho a la libre asociación</a:t>
            </a:r>
            <a:endParaRPr lang="es-MX" dirty="0"/>
          </a:p>
        </p:txBody>
      </p:sp>
      <p:sp>
        <p:nvSpPr>
          <p:cNvPr id="7" name="Señal de prohibido 6"/>
          <p:cNvSpPr/>
          <p:nvPr/>
        </p:nvSpPr>
        <p:spPr>
          <a:xfrm>
            <a:off x="336884" y="4906418"/>
            <a:ext cx="1283368" cy="1341521"/>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40245662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4"/>
          <p:cNvGraphicFramePr>
            <a:graphicFrameLocks/>
          </p:cNvGraphicFramePr>
          <p:nvPr>
            <p:extLst>
              <p:ext uri="{D42A27DB-BD31-4B8C-83A1-F6EECF244321}">
                <p14:modId xmlns:p14="http://schemas.microsoft.com/office/powerpoint/2010/main" val="1018314728"/>
              </p:ext>
            </p:extLst>
          </p:nvPr>
        </p:nvGraphicFramePr>
        <p:xfrm>
          <a:off x="-160713" y="-159210"/>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855243" y="6325679"/>
            <a:ext cx="3080084" cy="261610"/>
          </a:xfrm>
          <a:prstGeom prst="rect">
            <a:avLst/>
          </a:prstGeom>
          <a:noFill/>
        </p:spPr>
        <p:txBody>
          <a:bodyPr wrap="square" rtlCol="0">
            <a:spAutoFit/>
          </a:bodyPr>
          <a:lstStyle/>
          <a:p>
            <a:r>
              <a:rPr lang="es-MX" sz="1100" dirty="0" smtClean="0"/>
              <a:t>Art. 28 del Reglamento</a:t>
            </a:r>
            <a:endParaRPr lang="es-MX" sz="1100" dirty="0"/>
          </a:p>
        </p:txBody>
      </p:sp>
    </p:spTree>
    <p:extLst>
      <p:ext uri="{BB962C8B-B14F-4D97-AF65-F5344CB8AC3E}">
        <p14:creationId xmlns:p14="http://schemas.microsoft.com/office/powerpoint/2010/main" val="3399839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2661399660"/>
              </p:ext>
            </p:extLst>
          </p:nvPr>
        </p:nvGraphicFramePr>
        <p:xfrm>
          <a:off x="-80357" y="-62957"/>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839200" y="6261511"/>
            <a:ext cx="3080084" cy="261610"/>
          </a:xfrm>
          <a:prstGeom prst="rect">
            <a:avLst/>
          </a:prstGeom>
          <a:noFill/>
        </p:spPr>
        <p:txBody>
          <a:bodyPr wrap="square" rtlCol="0">
            <a:spAutoFit/>
          </a:bodyPr>
          <a:lstStyle/>
          <a:p>
            <a:r>
              <a:rPr lang="es-MX" sz="1100" dirty="0" smtClean="0"/>
              <a:t>Art. 29 y 30 del Reglamento</a:t>
            </a:r>
            <a:endParaRPr lang="es-MX" sz="1100" dirty="0"/>
          </a:p>
        </p:txBody>
      </p:sp>
    </p:spTree>
    <p:extLst>
      <p:ext uri="{BB962C8B-B14F-4D97-AF65-F5344CB8AC3E}">
        <p14:creationId xmlns:p14="http://schemas.microsoft.com/office/powerpoint/2010/main" val="30361381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542816954"/>
              </p:ext>
            </p:extLst>
          </p:nvPr>
        </p:nvGraphicFramePr>
        <p:xfrm>
          <a:off x="0" y="-127126"/>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55243" y="6325679"/>
            <a:ext cx="3080084" cy="261610"/>
          </a:xfrm>
          <a:prstGeom prst="rect">
            <a:avLst/>
          </a:prstGeom>
          <a:noFill/>
        </p:spPr>
        <p:txBody>
          <a:bodyPr wrap="square" rtlCol="0">
            <a:spAutoFit/>
          </a:bodyPr>
          <a:lstStyle/>
          <a:p>
            <a:r>
              <a:rPr lang="es-MX" sz="1100" dirty="0" smtClean="0"/>
              <a:t>Art. 30 y 31 del Reglamento</a:t>
            </a:r>
            <a:endParaRPr lang="es-MX" sz="1100" dirty="0"/>
          </a:p>
        </p:txBody>
      </p:sp>
    </p:spTree>
    <p:extLst>
      <p:ext uri="{BB962C8B-B14F-4D97-AF65-F5344CB8AC3E}">
        <p14:creationId xmlns:p14="http://schemas.microsoft.com/office/powerpoint/2010/main" val="40457903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4"/>
          <p:cNvGraphicFramePr>
            <a:graphicFrameLocks/>
          </p:cNvGraphicFramePr>
          <p:nvPr>
            <p:extLst>
              <p:ext uri="{D42A27DB-BD31-4B8C-83A1-F6EECF244321}">
                <p14:modId xmlns:p14="http://schemas.microsoft.com/office/powerpoint/2010/main" val="949376899"/>
              </p:ext>
            </p:extLst>
          </p:nvPr>
        </p:nvGraphicFramePr>
        <p:xfrm>
          <a:off x="0" y="-127126"/>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8855243" y="6325679"/>
            <a:ext cx="3080084" cy="261610"/>
          </a:xfrm>
          <a:prstGeom prst="rect">
            <a:avLst/>
          </a:prstGeom>
          <a:noFill/>
        </p:spPr>
        <p:txBody>
          <a:bodyPr wrap="square" rtlCol="0">
            <a:spAutoFit/>
          </a:bodyPr>
          <a:lstStyle/>
          <a:p>
            <a:r>
              <a:rPr lang="es-MX" sz="1100" dirty="0" smtClean="0"/>
              <a:t>Art. 31 y 32 del Reglamento</a:t>
            </a:r>
            <a:endParaRPr lang="es-MX" sz="1100" dirty="0"/>
          </a:p>
        </p:txBody>
      </p:sp>
    </p:spTree>
    <p:extLst>
      <p:ext uri="{BB962C8B-B14F-4D97-AF65-F5344CB8AC3E}">
        <p14:creationId xmlns:p14="http://schemas.microsoft.com/office/powerpoint/2010/main" val="25068237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641682" y="240176"/>
            <a:ext cx="10876547" cy="523220"/>
          </a:xfrm>
          <a:prstGeom prst="rect">
            <a:avLst/>
          </a:prstGeom>
        </p:spPr>
        <p:txBody>
          <a:bodyPr wrap="square">
            <a:spAutoFit/>
          </a:bodyPr>
          <a:lstStyle/>
          <a:p>
            <a:pPr algn="ctr"/>
            <a:r>
              <a:rPr lang="es-MX" sz="2800" b="1" dirty="0" smtClean="0">
                <a:solidFill>
                  <a:srgbClr val="48485A"/>
                </a:solidFill>
                <a:latin typeface="Gilroy ExtraBold" panose="00000900000000000000" pitchFamily="50" charset="0"/>
                <a:cs typeface="Arial" panose="020B0604020202020204" pitchFamily="34" charset="0"/>
              </a:rPr>
              <a:t>El Orden del día de la Asamblea contendrá:</a:t>
            </a:r>
            <a:endParaRPr lang="es-MX" sz="2800" dirty="0">
              <a:solidFill>
                <a:srgbClr val="D42B84"/>
              </a:solidFill>
              <a:latin typeface="Gilroy ExtraBold" panose="00000900000000000000" pitchFamily="50" charset="0"/>
            </a:endParaRPr>
          </a:p>
        </p:txBody>
      </p:sp>
      <p:graphicFrame>
        <p:nvGraphicFramePr>
          <p:cNvPr id="5" name="Diagrama 4"/>
          <p:cNvGraphicFramePr/>
          <p:nvPr>
            <p:extLst>
              <p:ext uri="{D42A27DB-BD31-4B8C-83A1-F6EECF244321}">
                <p14:modId xmlns:p14="http://schemas.microsoft.com/office/powerpoint/2010/main" val="1648950895"/>
              </p:ext>
            </p:extLst>
          </p:nvPr>
        </p:nvGraphicFramePr>
        <p:xfrm>
          <a:off x="400003" y="-946941"/>
          <a:ext cx="11535324" cy="8469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8855243" y="6325679"/>
            <a:ext cx="3080084" cy="261610"/>
          </a:xfrm>
          <a:prstGeom prst="rect">
            <a:avLst/>
          </a:prstGeom>
          <a:noFill/>
        </p:spPr>
        <p:txBody>
          <a:bodyPr wrap="square" rtlCol="0">
            <a:spAutoFit/>
          </a:bodyPr>
          <a:lstStyle/>
          <a:p>
            <a:r>
              <a:rPr lang="es-MX" sz="1100" dirty="0" smtClean="0"/>
              <a:t>Art. 33 del Reglamento</a:t>
            </a:r>
            <a:endParaRPr lang="es-MX" sz="1100" dirty="0"/>
          </a:p>
        </p:txBody>
      </p:sp>
    </p:spTree>
    <p:extLst>
      <p:ext uri="{BB962C8B-B14F-4D97-AF65-F5344CB8AC3E}">
        <p14:creationId xmlns:p14="http://schemas.microsoft.com/office/powerpoint/2010/main" val="31900190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857822368"/>
              </p:ext>
            </p:extLst>
          </p:nvPr>
        </p:nvGraphicFramePr>
        <p:xfrm>
          <a:off x="32084" y="577516"/>
          <a:ext cx="11839073" cy="58393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34960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536671921"/>
              </p:ext>
            </p:extLst>
          </p:nvPr>
        </p:nvGraphicFramePr>
        <p:xfrm>
          <a:off x="609597" y="802105"/>
          <a:ext cx="11181350" cy="57751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ángulo 4"/>
          <p:cNvSpPr/>
          <p:nvPr/>
        </p:nvSpPr>
        <p:spPr>
          <a:xfrm>
            <a:off x="641682" y="159966"/>
            <a:ext cx="10876547" cy="954107"/>
          </a:xfrm>
          <a:prstGeom prst="rect">
            <a:avLst/>
          </a:prstGeom>
        </p:spPr>
        <p:txBody>
          <a:bodyPr wrap="square">
            <a:spAutoFit/>
          </a:bodyPr>
          <a:lstStyle/>
          <a:p>
            <a:pPr algn="ctr"/>
            <a:r>
              <a:rPr lang="es-MX" sz="2800" b="1" dirty="0" smtClean="0">
                <a:solidFill>
                  <a:srgbClr val="48485A"/>
                </a:solidFill>
                <a:latin typeface="Gilroy ExtraBold" panose="00000900000000000000" pitchFamily="50" charset="0"/>
                <a:cs typeface="Arial" panose="020B0604020202020204" pitchFamily="34" charset="0"/>
              </a:rPr>
              <a:t>Las personas responsables de la Asamblea entregarán al personal con oficialía electoral:</a:t>
            </a:r>
            <a:endParaRPr lang="es-MX" sz="2800" dirty="0">
              <a:solidFill>
                <a:srgbClr val="D42B84"/>
              </a:solidFill>
              <a:latin typeface="Gilroy ExtraBold" panose="00000900000000000000" pitchFamily="50" charset="0"/>
            </a:endParaRPr>
          </a:p>
        </p:txBody>
      </p:sp>
    </p:spTree>
    <p:extLst>
      <p:ext uri="{BB962C8B-B14F-4D97-AF65-F5344CB8AC3E}">
        <p14:creationId xmlns:p14="http://schemas.microsoft.com/office/powerpoint/2010/main" val="10841116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8" name="Diagrama 7"/>
          <p:cNvGraphicFramePr/>
          <p:nvPr>
            <p:extLst>
              <p:ext uri="{D42A27DB-BD31-4B8C-83A1-F6EECF244321}">
                <p14:modId xmlns:p14="http://schemas.microsoft.com/office/powerpoint/2010/main" val="1826309060"/>
              </p:ext>
            </p:extLst>
          </p:nvPr>
        </p:nvGraphicFramePr>
        <p:xfrm>
          <a:off x="407322" y="606829"/>
          <a:ext cx="11840724"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uadroTexto 8"/>
          <p:cNvSpPr txBox="1"/>
          <p:nvPr/>
        </p:nvSpPr>
        <p:spPr>
          <a:xfrm>
            <a:off x="252316" y="6078692"/>
            <a:ext cx="1579418" cy="253916"/>
          </a:xfrm>
          <a:prstGeom prst="rect">
            <a:avLst/>
          </a:prstGeom>
          <a:noFill/>
        </p:spPr>
        <p:txBody>
          <a:bodyPr wrap="square" rtlCol="0">
            <a:spAutoFit/>
          </a:bodyPr>
          <a:lstStyle/>
          <a:p>
            <a:r>
              <a:rPr lang="es-MX" sz="1050" dirty="0"/>
              <a:t>Art. 7</a:t>
            </a:r>
            <a:r>
              <a:rPr lang="es-MX" sz="1050" dirty="0" smtClean="0"/>
              <a:t> </a:t>
            </a:r>
            <a:r>
              <a:rPr lang="es-MX" sz="1050" dirty="0"/>
              <a:t>del Reglamento</a:t>
            </a:r>
          </a:p>
        </p:txBody>
      </p:sp>
    </p:spTree>
    <p:extLst>
      <p:ext uri="{BB962C8B-B14F-4D97-AF65-F5344CB8AC3E}">
        <p14:creationId xmlns:p14="http://schemas.microsoft.com/office/powerpoint/2010/main" val="39437968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ángulo 16"/>
          <p:cNvSpPr/>
          <p:nvPr/>
        </p:nvSpPr>
        <p:spPr>
          <a:xfrm>
            <a:off x="-1" y="4795809"/>
            <a:ext cx="6734631" cy="1259304"/>
          </a:xfrm>
          <a:prstGeom prst="rect">
            <a:avLst/>
          </a:prstGeom>
          <a:solidFill>
            <a:srgbClr val="801A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p:cNvSpPr/>
          <p:nvPr/>
        </p:nvSpPr>
        <p:spPr>
          <a:xfrm>
            <a:off x="6537675" y="4017877"/>
            <a:ext cx="5104199" cy="2815168"/>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dirty="0" smtClean="0"/>
              <a:t>Generalidades, certificaciones, documentación requerida,  verificación, supuestos de procedencia</a:t>
            </a:r>
            <a:endParaRPr lang="es-MX" sz="2400" dirty="0"/>
          </a:p>
        </p:txBody>
      </p:sp>
      <p:sp>
        <p:nvSpPr>
          <p:cNvPr id="13" name="Rectángulo 12"/>
          <p:cNvSpPr/>
          <p:nvPr/>
        </p:nvSpPr>
        <p:spPr>
          <a:xfrm>
            <a:off x="353170" y="450093"/>
            <a:ext cx="11485660" cy="3304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dirty="0" smtClean="0"/>
              <a:t>De la Solicitud de Registro</a:t>
            </a:r>
            <a:endParaRPr lang="es-MX" sz="4400" dirty="0"/>
          </a:p>
        </p:txBody>
      </p:sp>
      <p:sp>
        <p:nvSpPr>
          <p:cNvPr id="2" name="Elipse 1"/>
          <p:cNvSpPr/>
          <p:nvPr/>
        </p:nvSpPr>
        <p:spPr>
          <a:xfrm>
            <a:off x="353169" y="4619808"/>
            <a:ext cx="1569156" cy="15691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p:cNvSpPr/>
          <p:nvPr/>
        </p:nvSpPr>
        <p:spPr>
          <a:xfrm>
            <a:off x="11641874" y="4403692"/>
            <a:ext cx="306659" cy="2118732"/>
          </a:xfrm>
          <a:prstGeom prst="rect">
            <a:avLst/>
          </a:pr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pic>
        <p:nvPicPr>
          <p:cNvPr id="18" name="Imagen 17"/>
          <p:cNvPicPr>
            <a:picLocks noChangeAspect="1"/>
          </p:cNvPicPr>
          <p:nvPr/>
        </p:nvPicPr>
        <p:blipFill rotWithShape="1">
          <a:blip r:embed="rId2">
            <a:extLst>
              <a:ext uri="{28A0092B-C50C-407E-A947-70E740481C1C}">
                <a14:useLocalDpi xmlns:a14="http://schemas.microsoft.com/office/drawing/2010/main" val="0"/>
              </a:ext>
            </a:extLst>
          </a:blip>
          <a:srcRect r="58055"/>
          <a:stretch/>
        </p:blipFill>
        <p:spPr>
          <a:xfrm>
            <a:off x="-109705" y="4651112"/>
            <a:ext cx="1836905" cy="1460081"/>
          </a:xfrm>
          <a:prstGeom prst="rect">
            <a:avLst/>
          </a:prstGeom>
        </p:spPr>
      </p:pic>
    </p:spTree>
    <p:extLst>
      <p:ext uri="{BB962C8B-B14F-4D97-AF65-F5344CB8AC3E}">
        <p14:creationId xmlns:p14="http://schemas.microsoft.com/office/powerpoint/2010/main" val="339748991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57630"/>
            <a:ext cx="10515600" cy="677612"/>
          </a:xfrm>
        </p:spPr>
        <p:txBody>
          <a:bodyPr>
            <a:normAutofit fontScale="90000"/>
          </a:bodyPr>
          <a:lstStyle/>
          <a:p>
            <a:pPr algn="ctr"/>
            <a:r>
              <a:rPr lang="es-MX" dirty="0" smtClean="0"/>
              <a:t>Solicitud de registro</a:t>
            </a:r>
            <a:endParaRPr lang="es-MX" dirty="0"/>
          </a:p>
        </p:txBody>
      </p:sp>
      <p:graphicFrame>
        <p:nvGraphicFramePr>
          <p:cNvPr id="4" name="Diagrama 3"/>
          <p:cNvGraphicFramePr/>
          <p:nvPr>
            <p:extLst>
              <p:ext uri="{D42A27DB-BD31-4B8C-83A1-F6EECF244321}">
                <p14:modId xmlns:p14="http://schemas.microsoft.com/office/powerpoint/2010/main" val="2496335858"/>
              </p:ext>
            </p:extLst>
          </p:nvPr>
        </p:nvGraphicFramePr>
        <p:xfrm>
          <a:off x="838200" y="1780673"/>
          <a:ext cx="10515600" cy="1733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3215643699"/>
              </p:ext>
            </p:extLst>
          </p:nvPr>
        </p:nvGraphicFramePr>
        <p:xfrm>
          <a:off x="838200" y="3793957"/>
          <a:ext cx="10515600" cy="173354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CuadroTexto 5"/>
          <p:cNvSpPr txBox="1"/>
          <p:nvPr/>
        </p:nvSpPr>
        <p:spPr>
          <a:xfrm>
            <a:off x="8822156" y="6139190"/>
            <a:ext cx="2696075" cy="261610"/>
          </a:xfrm>
          <a:prstGeom prst="rect">
            <a:avLst/>
          </a:prstGeom>
          <a:noFill/>
        </p:spPr>
        <p:txBody>
          <a:bodyPr wrap="square" rtlCol="0">
            <a:spAutoFit/>
          </a:bodyPr>
          <a:lstStyle/>
          <a:p>
            <a:r>
              <a:rPr lang="es-MX" sz="1100" dirty="0" smtClean="0"/>
              <a:t>Art. 39 del Reglamento</a:t>
            </a:r>
            <a:endParaRPr lang="es-MX" sz="1100" dirty="0"/>
          </a:p>
        </p:txBody>
      </p:sp>
    </p:spTree>
    <p:extLst>
      <p:ext uri="{BB962C8B-B14F-4D97-AF65-F5344CB8AC3E}">
        <p14:creationId xmlns:p14="http://schemas.microsoft.com/office/powerpoint/2010/main" val="18011547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17475"/>
            <a:ext cx="10515600" cy="1139825"/>
          </a:xfrm>
        </p:spPr>
        <p:txBody>
          <a:bodyPr>
            <a:normAutofit fontScale="90000"/>
          </a:bodyPr>
          <a:lstStyle/>
          <a:p>
            <a:pPr algn="ctr"/>
            <a:r>
              <a:rPr lang="es-MX" sz="4000" dirty="0" smtClean="0"/>
              <a:t>La SE podrá expedir a solicitud de la Organización de la Ciudadanía, las siguientes certificaciones:</a:t>
            </a:r>
            <a:endParaRPr lang="es-MX" sz="4000" dirty="0"/>
          </a:p>
        </p:txBody>
      </p:sp>
      <p:graphicFrame>
        <p:nvGraphicFramePr>
          <p:cNvPr id="4" name="Diagrama 3"/>
          <p:cNvGraphicFramePr/>
          <p:nvPr>
            <p:extLst>
              <p:ext uri="{D42A27DB-BD31-4B8C-83A1-F6EECF244321}">
                <p14:modId xmlns:p14="http://schemas.microsoft.com/office/powerpoint/2010/main" val="555222313"/>
              </p:ext>
            </p:extLst>
          </p:nvPr>
        </p:nvGraphicFramePr>
        <p:xfrm>
          <a:off x="-1543050" y="1288420"/>
          <a:ext cx="14950991" cy="44456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8822156" y="6405890"/>
            <a:ext cx="2696075" cy="261610"/>
          </a:xfrm>
          <a:prstGeom prst="rect">
            <a:avLst/>
          </a:prstGeom>
          <a:noFill/>
        </p:spPr>
        <p:txBody>
          <a:bodyPr wrap="square" rtlCol="0">
            <a:spAutoFit/>
          </a:bodyPr>
          <a:lstStyle/>
          <a:p>
            <a:r>
              <a:rPr lang="es-MX" sz="1100" dirty="0" smtClean="0"/>
              <a:t>Art. 37, 40 del Reglamento y 15 de la LGPP</a:t>
            </a:r>
            <a:endParaRPr lang="es-MX" sz="1100" dirty="0"/>
          </a:p>
        </p:txBody>
      </p:sp>
      <p:sp>
        <p:nvSpPr>
          <p:cNvPr id="6" name="Flecha izquierda y derecha 5"/>
          <p:cNvSpPr/>
          <p:nvPr/>
        </p:nvSpPr>
        <p:spPr>
          <a:xfrm>
            <a:off x="1362075" y="5765170"/>
            <a:ext cx="9467850" cy="6477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Para lo anterior, la SE del IMPEPAC expedirá las certificaciones necesarias</a:t>
            </a:r>
            <a:endParaRPr lang="es-MX" dirty="0"/>
          </a:p>
        </p:txBody>
      </p:sp>
    </p:spTree>
    <p:extLst>
      <p:ext uri="{BB962C8B-B14F-4D97-AF65-F5344CB8AC3E}">
        <p14:creationId xmlns:p14="http://schemas.microsoft.com/office/powerpoint/2010/main" val="5267099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4" name="Marcador de contenido 4"/>
          <p:cNvGraphicFramePr>
            <a:graphicFrameLocks/>
          </p:cNvGraphicFramePr>
          <p:nvPr>
            <p:extLst>
              <p:ext uri="{D42A27DB-BD31-4B8C-83A1-F6EECF244321}">
                <p14:modId xmlns:p14="http://schemas.microsoft.com/office/powerpoint/2010/main" val="2960763177"/>
              </p:ext>
            </p:extLst>
          </p:nvPr>
        </p:nvGraphicFramePr>
        <p:xfrm>
          <a:off x="352368" y="38100"/>
          <a:ext cx="11736070" cy="65670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9744075" y="6359985"/>
            <a:ext cx="2344363" cy="261610"/>
          </a:xfrm>
          <a:prstGeom prst="rect">
            <a:avLst/>
          </a:prstGeom>
          <a:noFill/>
        </p:spPr>
        <p:txBody>
          <a:bodyPr wrap="square" rtlCol="0">
            <a:spAutoFit/>
          </a:bodyPr>
          <a:lstStyle/>
          <a:p>
            <a:r>
              <a:rPr lang="es-MX" sz="1100" dirty="0" smtClean="0"/>
              <a:t>CAPITULO SEXTO del Reglamento</a:t>
            </a:r>
            <a:endParaRPr lang="es-MX" sz="1100" dirty="0"/>
          </a:p>
        </p:txBody>
      </p:sp>
      <p:sp>
        <p:nvSpPr>
          <p:cNvPr id="3" name="Rectángulo 2"/>
          <p:cNvSpPr/>
          <p:nvPr/>
        </p:nvSpPr>
        <p:spPr>
          <a:xfrm>
            <a:off x="2833620" y="4874722"/>
            <a:ext cx="1413163" cy="249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I</a:t>
            </a:r>
            <a:r>
              <a:rPr lang="es-MX" sz="1200" dirty="0" smtClean="0"/>
              <a:t>mprocedencia</a:t>
            </a:r>
            <a:endParaRPr lang="es-MX" sz="1200" dirty="0"/>
          </a:p>
        </p:txBody>
      </p:sp>
      <p:sp>
        <p:nvSpPr>
          <p:cNvPr id="10" name="Rectángulo 9"/>
          <p:cNvSpPr/>
          <p:nvPr/>
        </p:nvSpPr>
        <p:spPr>
          <a:xfrm>
            <a:off x="6757063" y="4874722"/>
            <a:ext cx="1402080" cy="249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Procedencia</a:t>
            </a:r>
            <a:endParaRPr lang="es-MX" sz="1200" dirty="0"/>
          </a:p>
        </p:txBody>
      </p:sp>
    </p:spTree>
    <p:extLst>
      <p:ext uri="{BB962C8B-B14F-4D97-AF65-F5344CB8AC3E}">
        <p14:creationId xmlns:p14="http://schemas.microsoft.com/office/powerpoint/2010/main" val="31564654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18">
            <a:extLst>
              <a:ext uri="{FF2B5EF4-FFF2-40B4-BE49-F238E27FC236}">
                <a16:creationId xmlns="" xmlns:a16="http://schemas.microsoft.com/office/drawing/2014/main" id="{CCEAF2DF-A1CA-A3CD-46FA-88E516D5D88A}"/>
              </a:ext>
            </a:extLst>
          </p:cNvPr>
          <p:cNvSpPr/>
          <p:nvPr/>
        </p:nvSpPr>
        <p:spPr>
          <a:xfrm flipH="1">
            <a:off x="0" y="0"/>
            <a:ext cx="12192000" cy="6858000"/>
          </a:xfrm>
          <a:prstGeom prst="triangle">
            <a:avLst>
              <a:gd name="adj" fmla="val 0"/>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14">
            <a:extLst>
              <a:ext uri="{FF2B5EF4-FFF2-40B4-BE49-F238E27FC236}">
                <a16:creationId xmlns="" xmlns:a16="http://schemas.microsoft.com/office/drawing/2014/main" id="{686D0792-E36A-0EF7-1542-35C15208AC5B}"/>
              </a:ext>
            </a:extLst>
          </p:cNvPr>
          <p:cNvSpPr/>
          <p:nvPr/>
        </p:nvSpPr>
        <p:spPr>
          <a:xfrm>
            <a:off x="2146968" y="0"/>
            <a:ext cx="4783221" cy="6858000"/>
          </a:xfrm>
          <a:custGeom>
            <a:avLst/>
            <a:gdLst>
              <a:gd name="connsiteX0" fmla="*/ 0 w 5467414"/>
              <a:gd name="connsiteY0" fmla="*/ 0 h 6858000"/>
              <a:gd name="connsiteX1" fmla="*/ 471948 w 5467414"/>
              <a:gd name="connsiteY1" fmla="*/ 0 h 6858000"/>
              <a:gd name="connsiteX2" fmla="*/ 5467414 w 5467414"/>
              <a:gd name="connsiteY2" fmla="*/ 6858000 h 6858000"/>
              <a:gd name="connsiteX3" fmla="*/ 4995466 w 54674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67414" h="6858000">
                <a:moveTo>
                  <a:pt x="0" y="0"/>
                </a:moveTo>
                <a:lnTo>
                  <a:pt x="471948" y="0"/>
                </a:lnTo>
                <a:lnTo>
                  <a:pt x="5467414" y="6858000"/>
                </a:lnTo>
                <a:lnTo>
                  <a:pt x="4995466" y="6858000"/>
                </a:lnTo>
                <a:close/>
              </a:path>
            </a:pathLst>
          </a:custGeom>
          <a:solidFill>
            <a:srgbClr val="C1C5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Imagen 3">
            <a:extLst>
              <a:ext uri="{FF2B5EF4-FFF2-40B4-BE49-F238E27FC236}">
                <a16:creationId xmlns:a16="http://schemas.microsoft.com/office/drawing/2014/main" xmlns="" id="{9C9BABA3-5AA4-4AD3-B906-F2EA5D182A3B}"/>
              </a:ext>
            </a:extLst>
          </p:cNvPr>
          <p:cNvPicPr>
            <a:picLocks noChangeAspect="1"/>
          </p:cNvPicPr>
          <p:nvPr/>
        </p:nvPicPr>
        <p:blipFill>
          <a:blip r:embed="rId2">
            <a:clrChange>
              <a:clrFrom>
                <a:srgbClr val="13A89E"/>
              </a:clrFrom>
              <a:clrTo>
                <a:srgbClr val="13A89E">
                  <a:alpha val="0"/>
                </a:srgbClr>
              </a:clrTo>
            </a:clrChange>
            <a:duotone>
              <a:schemeClr val="accent6">
                <a:shade val="45000"/>
                <a:satMod val="135000"/>
              </a:schemeClr>
              <a:prstClr val="white"/>
            </a:duotone>
            <a:extLst>
              <a:ext uri="{BEBA8EAE-BF5A-486C-A8C5-ECC9F3942E4B}">
                <a14:imgProps xmlns:a14="http://schemas.microsoft.com/office/drawing/2010/main">
                  <a14:imgLayer r:embed="rId3">
                    <a14:imgEffect>
                      <a14:backgroundRemoval t="3222" b="94333" l="0" r="97778">
                        <a14:foregroundMark x1="37444" y1="26444" x2="37444" y2="26444"/>
                        <a14:foregroundMark x1="62333" y1="24556" x2="62333" y2="24556"/>
                        <a14:foregroundMark x1="66222" y1="40778" x2="66222" y2="40778"/>
                        <a14:foregroundMark x1="45889" y1="42889" x2="45889" y2="42889"/>
                      </a14:backgroundRemoval>
                    </a14:imgEffect>
                  </a14:imgLayer>
                </a14:imgProps>
              </a:ext>
            </a:extLst>
          </a:blip>
          <a:stretch>
            <a:fillRect/>
          </a:stretch>
        </p:blipFill>
        <p:spPr>
          <a:xfrm>
            <a:off x="9570064" y="1117820"/>
            <a:ext cx="1535346" cy="1535346"/>
          </a:xfrm>
          <a:prstGeom prst="rect">
            <a:avLst/>
          </a:prstGeom>
        </p:spPr>
      </p:pic>
      <p:sp>
        <p:nvSpPr>
          <p:cNvPr id="6" name="文本框 24">
            <a:extLst>
              <a:ext uri="{FF2B5EF4-FFF2-40B4-BE49-F238E27FC236}">
                <a16:creationId xmlns="" xmlns:a16="http://schemas.microsoft.com/office/drawing/2014/main" id="{9A598E10-F2AD-EFF7-1DC7-2FDF8D03A2B3}"/>
              </a:ext>
            </a:extLst>
          </p:cNvPr>
          <p:cNvSpPr txBox="1"/>
          <p:nvPr/>
        </p:nvSpPr>
        <p:spPr>
          <a:xfrm>
            <a:off x="6533853" y="4242428"/>
            <a:ext cx="4318184"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b="1" u="none" strike="noStrike" kern="1200" cap="none" spc="0" normalizeH="0" baseline="0" noProof="0" dirty="0" err="1">
                <a:ln>
                  <a:noFill/>
                </a:ln>
                <a:solidFill>
                  <a:schemeClr val="bg1">
                    <a:lumMod val="65000"/>
                  </a:schemeClr>
                </a:solidFill>
                <a:effectLst/>
                <a:uLnTx/>
                <a:uFillTx/>
                <a:latin typeface="Gilroy Light" panose="00000400000000000000" pitchFamily="50" charset="0"/>
                <a:ea typeface="微软雅黑"/>
              </a:rPr>
              <a:t>www.impepac.mx</a:t>
            </a:r>
            <a:endParaRPr kumimoji="0" lang="en-US" altLang="zh-CN" b="1" u="none" strike="noStrike" kern="1200" cap="none" spc="0" normalizeH="0" baseline="0" noProof="0" dirty="0">
              <a:ln>
                <a:noFill/>
              </a:ln>
              <a:solidFill>
                <a:schemeClr val="bg1">
                  <a:lumMod val="65000"/>
                </a:schemeClr>
              </a:solidFill>
              <a:effectLst/>
              <a:uLnTx/>
              <a:uFillTx/>
              <a:latin typeface="Gilroy Light" panose="00000400000000000000" pitchFamily="50" charset="0"/>
              <a:ea typeface="微软雅黑"/>
            </a:endParaRPr>
          </a:p>
        </p:txBody>
      </p:sp>
      <p:pic>
        <p:nvPicPr>
          <p:cNvPr id="7" name="Imagen 6">
            <a:extLst>
              <a:ext uri="{FF2B5EF4-FFF2-40B4-BE49-F238E27FC236}">
                <a16:creationId xmlns="" xmlns:a16="http://schemas.microsoft.com/office/drawing/2014/main" id="{9B64D9C9-0B88-FD50-1B15-85F75029D4BB}"/>
              </a:ext>
            </a:extLst>
          </p:cNvPr>
          <p:cNvPicPr>
            <a:picLocks noChangeAspect="1"/>
          </p:cNvPicPr>
          <p:nvPr/>
        </p:nvPicPr>
        <p:blipFill>
          <a:blip r:embed="rId4"/>
          <a:stretch>
            <a:fillRect/>
          </a:stretch>
        </p:blipFill>
        <p:spPr>
          <a:xfrm>
            <a:off x="7402002" y="4732118"/>
            <a:ext cx="2643360" cy="575102"/>
          </a:xfrm>
          <a:prstGeom prst="rect">
            <a:avLst/>
          </a:prstGeom>
        </p:spPr>
      </p:pic>
      <p:sp>
        <p:nvSpPr>
          <p:cNvPr id="8" name="任意多边形 17">
            <a:extLst>
              <a:ext uri="{FF2B5EF4-FFF2-40B4-BE49-F238E27FC236}">
                <a16:creationId xmlns="" xmlns:a16="http://schemas.microsoft.com/office/drawing/2014/main" id="{6BB31C05-3896-2660-8C20-67F5BD9150B9}"/>
              </a:ext>
            </a:extLst>
          </p:cNvPr>
          <p:cNvSpPr/>
          <p:nvPr/>
        </p:nvSpPr>
        <p:spPr>
          <a:xfrm>
            <a:off x="0" y="0"/>
            <a:ext cx="5601403" cy="6858000"/>
          </a:xfrm>
          <a:custGeom>
            <a:avLst/>
            <a:gdLst>
              <a:gd name="connsiteX0" fmla="*/ 0 w 6843252"/>
              <a:gd name="connsiteY0" fmla="*/ 0 h 6858000"/>
              <a:gd name="connsiteX1" fmla="*/ 1847786 w 6843252"/>
              <a:gd name="connsiteY1" fmla="*/ 0 h 6858000"/>
              <a:gd name="connsiteX2" fmla="*/ 6843252 w 6843252"/>
              <a:gd name="connsiteY2" fmla="*/ 6858000 h 6858000"/>
              <a:gd name="connsiteX3" fmla="*/ 0 w 68432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43252" h="6858000">
                <a:moveTo>
                  <a:pt x="0" y="0"/>
                </a:moveTo>
                <a:lnTo>
                  <a:pt x="1847786" y="0"/>
                </a:lnTo>
                <a:lnTo>
                  <a:pt x="6843252" y="6858000"/>
                </a:lnTo>
                <a:lnTo>
                  <a:pt x="0" y="6858000"/>
                </a:lnTo>
                <a:close/>
              </a:path>
            </a:pathLst>
          </a:cu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Imagen 4">
            <a:extLst>
              <a:ext uri="{FF2B5EF4-FFF2-40B4-BE49-F238E27FC236}">
                <a16:creationId xmlns:a16="http://schemas.microsoft.com/office/drawing/2014/main" xmlns="" id="{36D0E966-589A-4B51-8289-B86D12DC409D}"/>
              </a:ext>
            </a:extLst>
          </p:cNvPr>
          <p:cNvPicPr>
            <a:picLocks noChangeAspect="1"/>
          </p:cNvPicPr>
          <p:nvPr/>
        </p:nvPicPr>
        <p:blipFill>
          <a:blip r:embed="rId5">
            <a:duotone>
              <a:schemeClr val="accent6">
                <a:shade val="45000"/>
                <a:satMod val="135000"/>
              </a:schemeClr>
              <a:prstClr val="white"/>
            </a:duotone>
            <a:extLst>
              <a:ext uri="{BEBA8EAE-BF5A-486C-A8C5-ECC9F3942E4B}">
                <a14:imgProps xmlns:a14="http://schemas.microsoft.com/office/drawing/2010/main">
                  <a14:imgLayer r:embed="rId6">
                    <a14:imgEffect>
                      <a14:backgroundRemoval t="3077" b="94038" l="10000" r="90000">
                        <a14:foregroundMark x1="62889" y1="35000" x2="62889" y2="35000"/>
                        <a14:foregroundMark x1="35111" y1="45962" x2="35111" y2="45962"/>
                        <a14:foregroundMark x1="41667" y1="46923" x2="41667" y2="46923"/>
                        <a14:foregroundMark x1="37111" y1="63269" x2="37111" y2="63269"/>
                        <a14:foregroundMark x1="49444" y1="50769" x2="49444" y2="50769"/>
                        <a14:foregroundMark x1="75778" y1="14038" x2="75778" y2="14038"/>
                        <a14:foregroundMark x1="70667" y1="57885" x2="70667" y2="57885"/>
                      </a14:backgroundRemoval>
                    </a14:imgEffect>
                  </a14:imgLayer>
                </a14:imgProps>
              </a:ext>
            </a:extLst>
          </a:blip>
          <a:stretch>
            <a:fillRect/>
          </a:stretch>
        </p:blipFill>
        <p:spPr>
          <a:xfrm>
            <a:off x="5010381" y="1013994"/>
            <a:ext cx="2648262" cy="1530107"/>
          </a:xfrm>
          <a:prstGeom prst="rect">
            <a:avLst/>
          </a:prstGeom>
        </p:spPr>
      </p:pic>
      <p:sp>
        <p:nvSpPr>
          <p:cNvPr id="3" name="Título 4"/>
          <p:cNvSpPr>
            <a:spLocks noGrp="1"/>
          </p:cNvSpPr>
          <p:nvPr>
            <p:ph type="title"/>
          </p:nvPr>
        </p:nvSpPr>
        <p:spPr>
          <a:xfrm>
            <a:off x="4040577" y="2534387"/>
            <a:ext cx="8815816" cy="1716364"/>
          </a:xfrm>
        </p:spPr>
        <p:txBody>
          <a:bodyPr>
            <a:noAutofit/>
          </a:bodyPr>
          <a:lstStyle/>
          <a:p>
            <a:pPr algn="ctr"/>
            <a:r>
              <a:rPr lang="es-MX" sz="5200" b="1" dirty="0">
                <a:solidFill>
                  <a:srgbClr val="5B2D5E"/>
                </a:solidFill>
              </a:rPr>
              <a:t>¡Gracias por s</a:t>
            </a:r>
            <a:r>
              <a:rPr lang="es-MX" sz="5200" b="1" dirty="0" smtClean="0">
                <a:solidFill>
                  <a:srgbClr val="5B2D5E"/>
                </a:solidFill>
              </a:rPr>
              <a:t>u </a:t>
            </a:r>
            <a:r>
              <a:rPr lang="es-MX" sz="5200" b="1" dirty="0">
                <a:solidFill>
                  <a:srgbClr val="5B2D5E"/>
                </a:solidFill>
              </a:rPr>
              <a:t>atención</a:t>
            </a:r>
            <a:r>
              <a:rPr lang="es-MX" sz="5200" b="1" dirty="0" smtClean="0">
                <a:solidFill>
                  <a:srgbClr val="5B2D5E"/>
                </a:solidFill>
              </a:rPr>
              <a:t>!</a:t>
            </a:r>
            <a:endParaRPr lang="es-MX" sz="5200" b="1" dirty="0">
              <a:solidFill>
                <a:srgbClr val="5B2D5E"/>
              </a:solidFill>
            </a:endParaRPr>
          </a:p>
        </p:txBody>
      </p:sp>
      <p:sp>
        <p:nvSpPr>
          <p:cNvPr id="11" name="任意多边形 12">
            <a:extLst>
              <a:ext uri="{FF2B5EF4-FFF2-40B4-BE49-F238E27FC236}">
                <a16:creationId xmlns="" xmlns:a16="http://schemas.microsoft.com/office/drawing/2014/main" id="{C69B6B60-CB58-BE2E-30EF-EFC159336DD8}"/>
              </a:ext>
            </a:extLst>
          </p:cNvPr>
          <p:cNvSpPr/>
          <p:nvPr/>
        </p:nvSpPr>
        <p:spPr>
          <a:xfrm>
            <a:off x="0" y="4127463"/>
            <a:ext cx="5601403" cy="2730537"/>
          </a:xfrm>
          <a:custGeom>
            <a:avLst/>
            <a:gdLst>
              <a:gd name="connsiteX0" fmla="*/ 4854289 w 6843252"/>
              <a:gd name="connsiteY0" fmla="*/ 0 h 2730537"/>
              <a:gd name="connsiteX1" fmla="*/ 6843252 w 6843252"/>
              <a:gd name="connsiteY1" fmla="*/ 2730537 h 2730537"/>
              <a:gd name="connsiteX2" fmla="*/ 0 w 6843252"/>
              <a:gd name="connsiteY2" fmla="*/ 2730537 h 2730537"/>
            </a:gdLst>
            <a:ahLst/>
            <a:cxnLst>
              <a:cxn ang="0">
                <a:pos x="connsiteX0" y="connsiteY0"/>
              </a:cxn>
              <a:cxn ang="0">
                <a:pos x="connsiteX1" y="connsiteY1"/>
              </a:cxn>
              <a:cxn ang="0">
                <a:pos x="connsiteX2" y="connsiteY2"/>
              </a:cxn>
            </a:cxnLst>
            <a:rect l="l" t="t" r="r" b="b"/>
            <a:pathLst>
              <a:path w="6843252" h="2730537">
                <a:moveTo>
                  <a:pt x="4854289" y="0"/>
                </a:moveTo>
                <a:lnTo>
                  <a:pt x="6843252" y="2730537"/>
                </a:lnTo>
                <a:lnTo>
                  <a:pt x="0" y="2730537"/>
                </a:lnTo>
                <a:close/>
              </a:path>
            </a:pathLst>
          </a:custGeom>
          <a:solidFill>
            <a:srgbClr val="6026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Imagen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0511" y="156116"/>
            <a:ext cx="3239352" cy="1080000"/>
          </a:xfrm>
          <a:prstGeom prst="rect">
            <a:avLst/>
          </a:prstGeom>
        </p:spPr>
      </p:pic>
      <p:pic>
        <p:nvPicPr>
          <p:cNvPr id="13" name="Imagen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16816" y="160174"/>
            <a:ext cx="3239352" cy="1080000"/>
          </a:xfrm>
          <a:prstGeom prst="rect">
            <a:avLst/>
          </a:prstGeom>
        </p:spPr>
      </p:pic>
    </p:spTree>
    <p:extLst>
      <p:ext uri="{BB962C8B-B14F-4D97-AF65-F5344CB8AC3E}">
        <p14:creationId xmlns:p14="http://schemas.microsoft.com/office/powerpoint/2010/main" val="90374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0-#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000"/>
                            </p:stCondLst>
                            <p:childTnLst>
                              <p:par>
                                <p:cTn id="17" presetID="2" presetClass="entr" presetSubtype="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6" grpId="0"/>
      <p:bldP spid="8"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Marcador de contenido 4"/>
          <p:cNvGraphicFramePr>
            <a:graphicFrameLocks/>
          </p:cNvGraphicFramePr>
          <p:nvPr>
            <p:extLst>
              <p:ext uri="{D42A27DB-BD31-4B8C-83A1-F6EECF244321}">
                <p14:modId xmlns:p14="http://schemas.microsoft.com/office/powerpoint/2010/main" val="3712903610"/>
              </p:ext>
            </p:extLst>
          </p:nvPr>
        </p:nvGraphicFramePr>
        <p:xfrm>
          <a:off x="0" y="971877"/>
          <a:ext cx="12003577" cy="68353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ángulo 1"/>
          <p:cNvSpPr/>
          <p:nvPr/>
        </p:nvSpPr>
        <p:spPr>
          <a:xfrm>
            <a:off x="465589" y="988503"/>
            <a:ext cx="10540538" cy="1059366"/>
          </a:xfrm>
          <a:prstGeom prst="rect">
            <a:avLst/>
          </a:prstGeom>
          <a:solidFill>
            <a:srgbClr val="D42B84"/>
          </a:solidFill>
          <a:ln>
            <a:solidFill>
              <a:srgbClr val="D42B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6" name="Título 5">
            <a:extLst>
              <a:ext uri="{FF2B5EF4-FFF2-40B4-BE49-F238E27FC236}">
                <a16:creationId xmlns="" xmlns:a16="http://schemas.microsoft.com/office/drawing/2014/main" id="{DDFA18F2-FB8C-56D1-1F42-E7EA3A9B8EDE}"/>
              </a:ext>
            </a:extLst>
          </p:cNvPr>
          <p:cNvSpPr>
            <a:spLocks noGrp="1"/>
          </p:cNvSpPr>
          <p:nvPr>
            <p:ph type="title"/>
          </p:nvPr>
        </p:nvSpPr>
        <p:spPr>
          <a:xfrm>
            <a:off x="315884" y="-190066"/>
            <a:ext cx="10972799" cy="1325563"/>
          </a:xfrm>
        </p:spPr>
        <p:txBody>
          <a:bodyPr>
            <a:noAutofit/>
          </a:bodyPr>
          <a:lstStyle/>
          <a:p>
            <a:r>
              <a:rPr lang="es-MX" b="1" dirty="0" smtClean="0">
                <a:solidFill>
                  <a:srgbClr val="48485A"/>
                </a:solidFill>
                <a:latin typeface="Gilroy ExtraBold" panose="00000900000000000000" pitchFamily="50" charset="0"/>
                <a:cs typeface="Arial" panose="020B0604020202020204" pitchFamily="34" charset="0"/>
              </a:rPr>
              <a:t>El aviso deberá acompañarse de:</a:t>
            </a:r>
            <a:endParaRPr lang="es-MX" dirty="0">
              <a:solidFill>
                <a:srgbClr val="D42B84"/>
              </a:solidFill>
              <a:latin typeface="Gilroy ExtraBold" panose="00000900000000000000" pitchFamily="50" charset="0"/>
            </a:endParaRPr>
          </a:p>
        </p:txBody>
      </p:sp>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sp>
        <p:nvSpPr>
          <p:cNvPr id="9" name="CuadroTexto 8"/>
          <p:cNvSpPr txBox="1"/>
          <p:nvPr/>
        </p:nvSpPr>
        <p:spPr>
          <a:xfrm>
            <a:off x="696863" y="1214038"/>
            <a:ext cx="10591820" cy="369332"/>
          </a:xfrm>
          <a:prstGeom prst="rect">
            <a:avLst/>
          </a:prstGeom>
          <a:noFill/>
          <a:ln>
            <a:noFill/>
          </a:ln>
        </p:spPr>
        <p:txBody>
          <a:bodyPr wrap="square" rtlCol="0">
            <a:spAutoFit/>
          </a:bodyPr>
          <a:lstStyle/>
          <a:p>
            <a:pPr algn="just"/>
            <a:r>
              <a:rPr lang="es-MX" dirty="0" smtClean="0">
                <a:solidFill>
                  <a:schemeClr val="bg1"/>
                </a:solidFill>
                <a:latin typeface="Gilroy Light" panose="00000400000000000000" pitchFamily="50" charset="0"/>
              </a:rPr>
              <a:t>Escritura o acta constitutiva debidamente inscrita en el </a:t>
            </a:r>
            <a:r>
              <a:rPr lang="es-MX" dirty="0" err="1" smtClean="0">
                <a:solidFill>
                  <a:schemeClr val="bg1"/>
                </a:solidFill>
                <a:latin typeface="Gilroy Light" panose="00000400000000000000" pitchFamily="50" charset="0"/>
              </a:rPr>
              <a:t>ISRCyEM</a:t>
            </a:r>
            <a:endParaRPr lang="es-MX" dirty="0">
              <a:solidFill>
                <a:schemeClr val="bg1"/>
              </a:solidFill>
              <a:latin typeface="Gilroy Light" panose="00000400000000000000" pitchFamily="50" charset="0"/>
            </a:endParaRPr>
          </a:p>
        </p:txBody>
      </p:sp>
      <p:sp>
        <p:nvSpPr>
          <p:cNvPr id="3" name="CuadroTexto 2"/>
          <p:cNvSpPr txBox="1"/>
          <p:nvPr/>
        </p:nvSpPr>
        <p:spPr>
          <a:xfrm>
            <a:off x="10620375" y="6343650"/>
            <a:ext cx="1476375" cy="261610"/>
          </a:xfrm>
          <a:prstGeom prst="rect">
            <a:avLst/>
          </a:prstGeom>
          <a:noFill/>
        </p:spPr>
        <p:txBody>
          <a:bodyPr wrap="square" rtlCol="0">
            <a:spAutoFit/>
          </a:bodyPr>
          <a:lstStyle/>
          <a:p>
            <a:r>
              <a:rPr lang="es-MX" sz="1100" dirty="0" smtClean="0"/>
              <a:t>Art. 8 del Reglamento</a:t>
            </a:r>
            <a:endParaRPr lang="es-MX" sz="1100" dirty="0"/>
          </a:p>
        </p:txBody>
      </p:sp>
    </p:spTree>
    <p:extLst>
      <p:ext uri="{BB962C8B-B14F-4D97-AF65-F5344CB8AC3E}">
        <p14:creationId xmlns:p14="http://schemas.microsoft.com/office/powerpoint/2010/main" val="1570480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8" name="Marcador de contenido 4"/>
          <p:cNvGraphicFramePr>
            <a:graphicFrameLocks/>
          </p:cNvGraphicFramePr>
          <p:nvPr>
            <p:extLst>
              <p:ext uri="{D42A27DB-BD31-4B8C-83A1-F6EECF244321}">
                <p14:modId xmlns:p14="http://schemas.microsoft.com/office/powerpoint/2010/main" val="521526177"/>
              </p:ext>
            </p:extLst>
          </p:nvPr>
        </p:nvGraphicFramePr>
        <p:xfrm>
          <a:off x="0" y="266007"/>
          <a:ext cx="12020204" cy="69993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uadroTexto 11"/>
          <p:cNvSpPr txBox="1"/>
          <p:nvPr/>
        </p:nvSpPr>
        <p:spPr>
          <a:xfrm>
            <a:off x="10620375" y="6343650"/>
            <a:ext cx="1476375" cy="261610"/>
          </a:xfrm>
          <a:prstGeom prst="rect">
            <a:avLst/>
          </a:prstGeom>
          <a:noFill/>
        </p:spPr>
        <p:txBody>
          <a:bodyPr wrap="square" rtlCol="0">
            <a:spAutoFit/>
          </a:bodyPr>
          <a:lstStyle/>
          <a:p>
            <a:r>
              <a:rPr lang="es-MX" sz="1100" dirty="0" smtClean="0"/>
              <a:t>Art. 8 del Reglamento</a:t>
            </a:r>
            <a:endParaRPr lang="es-MX" sz="1100" dirty="0"/>
          </a:p>
        </p:txBody>
      </p:sp>
    </p:spTree>
    <p:extLst>
      <p:ext uri="{BB962C8B-B14F-4D97-AF65-F5344CB8AC3E}">
        <p14:creationId xmlns:p14="http://schemas.microsoft.com/office/powerpoint/2010/main" val="316533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8" name="Marcador de contenido 4"/>
          <p:cNvGraphicFramePr>
            <a:graphicFrameLocks/>
          </p:cNvGraphicFramePr>
          <p:nvPr>
            <p:extLst>
              <p:ext uri="{D42A27DB-BD31-4B8C-83A1-F6EECF244321}">
                <p14:modId xmlns:p14="http://schemas.microsoft.com/office/powerpoint/2010/main" val="4175292135"/>
              </p:ext>
            </p:extLst>
          </p:nvPr>
        </p:nvGraphicFramePr>
        <p:xfrm>
          <a:off x="-160713" y="0"/>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0620375" y="6343650"/>
            <a:ext cx="1476375" cy="261610"/>
          </a:xfrm>
          <a:prstGeom prst="rect">
            <a:avLst/>
          </a:prstGeom>
          <a:noFill/>
        </p:spPr>
        <p:txBody>
          <a:bodyPr wrap="square" rtlCol="0">
            <a:spAutoFit/>
          </a:bodyPr>
          <a:lstStyle/>
          <a:p>
            <a:r>
              <a:rPr lang="es-MX" sz="1100" dirty="0" smtClean="0"/>
              <a:t>Art. 8 del Reglamento</a:t>
            </a:r>
            <a:endParaRPr lang="es-MX" sz="1100" dirty="0"/>
          </a:p>
        </p:txBody>
      </p:sp>
    </p:spTree>
    <p:extLst>
      <p:ext uri="{BB962C8B-B14F-4D97-AF65-F5344CB8AC3E}">
        <p14:creationId xmlns:p14="http://schemas.microsoft.com/office/powerpoint/2010/main" val="37136664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p:cNvSpPr/>
          <p:nvPr/>
        </p:nvSpPr>
        <p:spPr>
          <a:xfrm>
            <a:off x="11455090" y="144965"/>
            <a:ext cx="306659" cy="2118732"/>
          </a:xfrm>
          <a:prstGeom prst="rect">
            <a:avLst/>
          </a:prstGeom>
          <a:solidFill>
            <a:srgbClr val="D42B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D42B84"/>
              </a:solidFill>
            </a:endParaRPr>
          </a:p>
        </p:txBody>
      </p:sp>
      <p:graphicFrame>
        <p:nvGraphicFramePr>
          <p:cNvPr id="8" name="Marcador de contenido 4"/>
          <p:cNvGraphicFramePr>
            <a:graphicFrameLocks/>
          </p:cNvGraphicFramePr>
          <p:nvPr>
            <p:extLst>
              <p:ext uri="{D42A27DB-BD31-4B8C-83A1-F6EECF244321}">
                <p14:modId xmlns:p14="http://schemas.microsoft.com/office/powerpoint/2010/main" val="2442378811"/>
              </p:ext>
            </p:extLst>
          </p:nvPr>
        </p:nvGraphicFramePr>
        <p:xfrm>
          <a:off x="-160713" y="0"/>
          <a:ext cx="12352713" cy="7232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p:cNvSpPr txBox="1"/>
          <p:nvPr/>
        </p:nvSpPr>
        <p:spPr>
          <a:xfrm>
            <a:off x="10620375" y="6343650"/>
            <a:ext cx="1476375" cy="261610"/>
          </a:xfrm>
          <a:prstGeom prst="rect">
            <a:avLst/>
          </a:prstGeom>
          <a:noFill/>
        </p:spPr>
        <p:txBody>
          <a:bodyPr wrap="square" rtlCol="0">
            <a:spAutoFit/>
          </a:bodyPr>
          <a:lstStyle/>
          <a:p>
            <a:r>
              <a:rPr lang="es-MX" sz="1100" dirty="0" smtClean="0"/>
              <a:t>Art. 8 del Reglamento</a:t>
            </a:r>
            <a:endParaRPr lang="es-MX" sz="1100" dirty="0"/>
          </a:p>
        </p:txBody>
      </p:sp>
    </p:spTree>
    <p:extLst>
      <p:ext uri="{BB962C8B-B14F-4D97-AF65-F5344CB8AC3E}">
        <p14:creationId xmlns:p14="http://schemas.microsoft.com/office/powerpoint/2010/main" val="2653023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12930</TotalTime>
  <Words>4183</Words>
  <Application>Microsoft Office PowerPoint</Application>
  <PresentationFormat>Panorámica</PresentationFormat>
  <Paragraphs>343</Paragraphs>
  <Slides>54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54</vt:i4>
      </vt:variant>
    </vt:vector>
  </HeadingPairs>
  <TitlesOfParts>
    <vt:vector size="63" baseType="lpstr">
      <vt:lpstr>微软雅黑</vt:lpstr>
      <vt:lpstr>Arial</vt:lpstr>
      <vt:lpstr>Calibri</vt:lpstr>
      <vt:lpstr>Candara</vt:lpstr>
      <vt:lpstr>Gilroy ExtraBold</vt:lpstr>
      <vt:lpstr>Gilroy Light</vt:lpstr>
      <vt:lpstr>华文楷体</vt:lpstr>
      <vt:lpstr>Times New Roman</vt:lpstr>
      <vt:lpstr>Tema de Office</vt:lpstr>
      <vt:lpstr>Presentación de PowerPoint</vt:lpstr>
      <vt:lpstr>Glosario</vt:lpstr>
      <vt:lpstr>Presentación de PowerPoint</vt:lpstr>
      <vt:lpstr>Presentación de PowerPoint</vt:lpstr>
      <vt:lpstr>Presentación de PowerPoint</vt:lpstr>
      <vt:lpstr>El aviso deberá acompañarse de:</vt:lpstr>
      <vt:lpstr>Presentación de PowerPoint</vt:lpstr>
      <vt:lpstr>Presentación de PowerPoint</vt:lpstr>
      <vt:lpstr>Presentación de PowerPoint</vt:lpstr>
      <vt:lpstr>Al aviso de intención deberá anexarse:</vt:lpstr>
      <vt:lpstr>Presentación de PowerPoint</vt:lpstr>
      <vt:lpstr>Presentación de PowerPoint</vt:lpstr>
      <vt:lpstr>Presentación de PowerPoint</vt:lpstr>
      <vt:lpstr>Se deberá verificar que la organización de la ciudadanía cuente con:</vt:lpstr>
      <vt:lpstr>Restricciones: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Reprogramación de Asambleas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Solicitud de registro</vt:lpstr>
      <vt:lpstr>La SE podrá expedir a solicitud de la Organización de la Ciudadanía, las siguientes certificaciones:</vt:lpstr>
      <vt:lpstr>Presentación de PowerPoint</vt:lpstr>
      <vt:lpstr>¡Gracias por su atención!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EN MATERIA DE PARIDAD DEL PROCESO ELECTORAL 2023-2024 EN EL ESTADO DE MORELOS.</dc:title>
  <dc:creator>Microsoft Office User</dc:creator>
  <cp:lastModifiedBy>Emmanuel.Armas</cp:lastModifiedBy>
  <cp:revision>163</cp:revision>
  <dcterms:created xsi:type="dcterms:W3CDTF">2024-08-20T00:48:54Z</dcterms:created>
  <dcterms:modified xsi:type="dcterms:W3CDTF">2025-02-05T15:30:04Z</dcterms:modified>
</cp:coreProperties>
</file>