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8" r:id="rId3"/>
    <p:sldId id="303" r:id="rId4"/>
    <p:sldId id="305" r:id="rId5"/>
    <p:sldId id="306" r:id="rId6"/>
    <p:sldId id="307" r:id="rId7"/>
    <p:sldId id="308" r:id="rId8"/>
    <p:sldId id="318" r:id="rId9"/>
    <p:sldId id="309" r:id="rId10"/>
    <p:sldId id="310" r:id="rId11"/>
    <p:sldId id="311" r:id="rId12"/>
    <p:sldId id="312" r:id="rId13"/>
    <p:sldId id="319" r:id="rId14"/>
    <p:sldId id="324" r:id="rId15"/>
    <p:sldId id="313" r:id="rId16"/>
    <p:sldId id="314" r:id="rId17"/>
    <p:sldId id="315" r:id="rId18"/>
    <p:sldId id="316" r:id="rId19"/>
    <p:sldId id="325" r:id="rId20"/>
    <p:sldId id="335" r:id="rId21"/>
    <p:sldId id="317" r:id="rId22"/>
    <p:sldId id="323" r:id="rId23"/>
    <p:sldId id="322" r:id="rId24"/>
    <p:sldId id="321" r:id="rId25"/>
    <p:sldId id="320" r:id="rId26"/>
    <p:sldId id="334" r:id="rId27"/>
    <p:sldId id="333" r:id="rId28"/>
    <p:sldId id="336" r:id="rId29"/>
    <p:sldId id="332" r:id="rId30"/>
    <p:sldId id="287" r:id="rId31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368E"/>
    <a:srgbClr val="60269E"/>
    <a:srgbClr val="D80E86"/>
    <a:srgbClr val="67299B"/>
    <a:srgbClr val="CA2081"/>
    <a:srgbClr val="D42B84"/>
    <a:srgbClr val="7A1C98"/>
    <a:srgbClr val="48485A"/>
    <a:srgbClr val="2F134D"/>
    <a:srgbClr val="801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22"/>
    <p:restoredTop sz="96405"/>
  </p:normalViewPr>
  <p:slideViewPr>
    <p:cSldViewPr snapToGrid="0">
      <p:cViewPr varScale="1">
        <p:scale>
          <a:sx n="115" d="100"/>
          <a:sy n="115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1044D-E44E-44EB-B99A-3510529256F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8223787-BD15-4870-9B0D-0133036274D6}">
      <dgm:prSet phldrT="[Texto]" custT="1"/>
      <dgm:spPr>
        <a:solidFill>
          <a:srgbClr val="D80E86"/>
        </a:solidFill>
      </dgm:spPr>
      <dgm:t>
        <a:bodyPr/>
        <a:lstStyle/>
        <a:p>
          <a:endParaRPr lang="es-MX" sz="2400" dirty="0" smtClean="0">
            <a:latin typeface="Century Gothic" panose="020B0502020202020204" pitchFamily="34" charset="0"/>
          </a:endParaRPr>
        </a:p>
        <a:p>
          <a:r>
            <a:rPr lang="es-MX" sz="2400" dirty="0" smtClean="0">
              <a:latin typeface="Century Gothic" panose="020B0502020202020204" pitchFamily="34" charset="0"/>
            </a:rPr>
            <a:t>La Junta Electoral Municipal determinará las medidas que estime pertinentes para imprimir y reproducir el modelo de boleta electoral.</a:t>
          </a:r>
        </a:p>
        <a:p>
          <a:endParaRPr lang="es-MX" sz="2400" dirty="0" smtClean="0">
            <a:latin typeface="Century Gothic" panose="020B0502020202020204" pitchFamily="34" charset="0"/>
          </a:endParaRPr>
        </a:p>
      </dgm:t>
    </dgm:pt>
    <dgm:pt modelId="{03F6F059-2166-4A75-8F64-866457BDBC8D}" type="parTrans" cxnId="{3B103BEE-570F-415B-8890-79186006D8E8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D2B44EA-1A6C-4EB9-9C93-4645F6C7F4AA}" type="sibTrans" cxnId="{3B103BEE-570F-415B-8890-79186006D8E8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28CE2608-CC7D-40F1-A008-BA2CB9FAC79F}">
      <dgm:prSet phldrT="[Texto]" custT="1"/>
      <dgm:spPr>
        <a:solidFill>
          <a:srgbClr val="D80E86"/>
        </a:solidFill>
      </dgm:spPr>
      <dgm:t>
        <a:bodyPr/>
        <a:lstStyle/>
        <a:p>
          <a:endParaRPr lang="es-MX" sz="2400" dirty="0" smtClean="0">
            <a:latin typeface="Century Gothic" panose="020B0502020202020204" pitchFamily="34" charset="0"/>
          </a:endParaRPr>
        </a:p>
        <a:p>
          <a:r>
            <a:rPr lang="es-MX" sz="2400" dirty="0" smtClean="0">
              <a:latin typeface="Century Gothic" panose="020B0502020202020204" pitchFamily="34" charset="0"/>
            </a:rPr>
            <a:t>En caso de cancelación del registro o sustitución </a:t>
          </a:r>
          <a:r>
            <a:rPr lang="es-MX" sz="2400" dirty="0" smtClean="0">
              <a:solidFill>
                <a:schemeClr val="bg1"/>
              </a:solidFill>
              <a:latin typeface="Century Gothic" panose="020B0502020202020204" pitchFamily="34" charset="0"/>
            </a:rPr>
            <a:t>de una o más candidaturas, </a:t>
          </a:r>
          <a:r>
            <a:rPr lang="es-MX" sz="2400" dirty="0" smtClean="0">
              <a:latin typeface="Century Gothic" panose="020B0502020202020204" pitchFamily="34" charset="0"/>
            </a:rPr>
            <a:t>no habrá modificación a las boletas si éstas ya estuvieran impresas.</a:t>
          </a:r>
        </a:p>
        <a:p>
          <a:endParaRPr lang="es-MX" sz="2400" dirty="0" smtClean="0">
            <a:latin typeface="Century Gothic" panose="020B0502020202020204" pitchFamily="34" charset="0"/>
          </a:endParaRPr>
        </a:p>
      </dgm:t>
    </dgm:pt>
    <dgm:pt modelId="{7B929B71-C466-4A90-B094-89AE78EE9C80}" type="parTrans" cxnId="{E4E0A1AA-8C40-4EDF-92E1-08CFF34D4C24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14E9257C-57CC-4ADF-A823-609CED6EF163}" type="sibTrans" cxnId="{E4E0A1AA-8C40-4EDF-92E1-08CFF34D4C24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AF5F5C7A-4026-4081-AEB1-4A01858C3F23}">
      <dgm:prSet phldrT="[Texto]" custT="1"/>
      <dgm:spPr>
        <a:solidFill>
          <a:srgbClr val="D80E86"/>
        </a:solidFill>
      </dgm:spPr>
      <dgm:t>
        <a:bodyPr/>
        <a:lstStyle/>
        <a:p>
          <a:r>
            <a:rPr lang="es-MX" sz="2400" dirty="0" smtClean="0">
              <a:latin typeface="Century Gothic" panose="020B0502020202020204" pitchFamily="34" charset="0"/>
            </a:rPr>
            <a:t>Las boletas estarán en poder de La Junta Electoral Municipal , a más tardar cinco días anteriores a la elección.</a:t>
          </a:r>
        </a:p>
      </dgm:t>
    </dgm:pt>
    <dgm:pt modelId="{EA99D015-1C9B-4659-B40B-AAA0D59A731A}" type="parTrans" cxnId="{0A4612B9-F2B3-425F-9AEB-AB371EF243FC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4329DC5-CA18-41EE-9B0A-A9EFF3E2B53E}" type="sibTrans" cxnId="{0A4612B9-F2B3-425F-9AEB-AB371EF243FC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D9D99C6-0439-4AE6-834A-4FF7267E260A}">
      <dgm:prSet phldrT="[Texto]" custT="1"/>
      <dgm:spPr>
        <a:solidFill>
          <a:srgbClr val="D80E86"/>
        </a:solidFill>
      </dgm:spPr>
      <dgm:t>
        <a:bodyPr/>
        <a:lstStyle/>
        <a:p>
          <a:endParaRPr lang="es-MX" sz="2300" dirty="0" smtClean="0">
            <a:latin typeface="Century Gothic" panose="020B0502020202020204" pitchFamily="34" charset="0"/>
          </a:endParaRPr>
        </a:p>
        <a:p>
          <a:r>
            <a:rPr lang="es-MX" sz="2400" dirty="0" smtClean="0">
              <a:latin typeface="Century Gothic" panose="020B0502020202020204" pitchFamily="34" charset="0"/>
            </a:rPr>
            <a:t>La Junta Electoral Municipal </a:t>
          </a:r>
          <a:r>
            <a:rPr lang="es-MX" sz="2400" dirty="0" smtClean="0">
              <a:solidFill>
                <a:schemeClr val="bg1"/>
              </a:solidFill>
              <a:latin typeface="Century Gothic" panose="020B0502020202020204" pitchFamily="34" charset="0"/>
            </a:rPr>
            <a:t>entregará a las y los </a:t>
          </a:r>
          <a:r>
            <a:rPr lang="es-MX" sz="2400" dirty="0" smtClean="0">
              <a:latin typeface="Century Gothic" panose="020B0502020202020204" pitchFamily="34" charset="0"/>
            </a:rPr>
            <a:t>Presidentes de MRV, previo a la elección, la documentación y el material electoral (Actividad por definir)</a:t>
          </a:r>
        </a:p>
        <a:p>
          <a:endParaRPr lang="es-MX" sz="2400" dirty="0" smtClean="0">
            <a:latin typeface="Century Gothic" panose="020B0502020202020204" pitchFamily="34" charset="0"/>
          </a:endParaRPr>
        </a:p>
      </dgm:t>
    </dgm:pt>
    <dgm:pt modelId="{F6A49894-AC40-4A8A-BAD8-646F4244455B}" type="parTrans" cxnId="{401E677F-F33E-4A01-8EFD-8CC2B10C6BD1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75D62F47-6E3C-4F30-BA98-774B85AFF12F}" type="sibTrans" cxnId="{401E677F-F33E-4A01-8EFD-8CC2B10C6BD1}">
      <dgm:prSet/>
      <dgm:spPr/>
      <dgm:t>
        <a:bodyPr/>
        <a:lstStyle/>
        <a:p>
          <a:endParaRPr lang="es-MX" sz="2400">
            <a:latin typeface="Century Gothic" panose="020B0502020202020204" pitchFamily="34" charset="0"/>
          </a:endParaRPr>
        </a:p>
      </dgm:t>
    </dgm:pt>
    <dgm:pt modelId="{8C27037A-F57B-4C5B-8C3B-79A7F99B7078}" type="pres">
      <dgm:prSet presAssocID="{42A1044D-E44E-44EB-B99A-3510529256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0B35352-DBAC-4D03-9709-2E0C9C34C266}" type="pres">
      <dgm:prSet presAssocID="{08223787-BD15-4870-9B0D-0133036274D6}" presName="node" presStyleLbl="node1" presStyleIdx="0" presStyleCnt="4" custScaleX="1198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AF5C21-AF9E-4479-9576-5C81A851AC6B}" type="pres">
      <dgm:prSet presAssocID="{8D2B44EA-1A6C-4EB9-9C93-4645F6C7F4AA}" presName="sibTrans" presStyleCnt="0"/>
      <dgm:spPr/>
    </dgm:pt>
    <dgm:pt modelId="{DDDD3901-2019-4BD7-A34B-91106C0B77BE}" type="pres">
      <dgm:prSet presAssocID="{28CE2608-CC7D-40F1-A008-BA2CB9FAC79F}" presName="node" presStyleLbl="node1" presStyleIdx="1" presStyleCnt="4" custScaleX="122437" custLinFactNeighborX="885" custLinFactNeighborY="-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D69093-3F4A-4988-97BC-5CD26FF5AB51}" type="pres">
      <dgm:prSet presAssocID="{14E9257C-57CC-4ADF-A823-609CED6EF163}" presName="sibTrans" presStyleCnt="0"/>
      <dgm:spPr/>
    </dgm:pt>
    <dgm:pt modelId="{2DE4D5F1-8C59-45CE-BD1F-7E2ACD25E225}" type="pres">
      <dgm:prSet presAssocID="{AF5F5C7A-4026-4081-AEB1-4A01858C3F23}" presName="node" presStyleLbl="node1" presStyleIdx="2" presStyleCnt="4" custScaleX="119006" custLinFactNeighborX="443" custLinFactNeighborY="7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0A7294-4927-496C-92D9-FE5C93974320}" type="pres">
      <dgm:prSet presAssocID="{84329DC5-CA18-41EE-9B0A-A9EFF3E2B53E}" presName="sibTrans" presStyleCnt="0"/>
      <dgm:spPr/>
    </dgm:pt>
    <dgm:pt modelId="{F641F396-CDB3-46C6-884E-912099D08CDA}" type="pres">
      <dgm:prSet presAssocID="{8D9D99C6-0439-4AE6-834A-4FF7267E260A}" presName="node" presStyleLbl="node1" presStyleIdx="3" presStyleCnt="4" custScaleX="121768" custLinFactNeighborX="17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F971989-4D97-419C-87C5-E7194100C003}" type="presOf" srcId="{42A1044D-E44E-44EB-B99A-3510529256F2}" destId="{8C27037A-F57B-4C5B-8C3B-79A7F99B7078}" srcOrd="0" destOrd="0" presId="urn:microsoft.com/office/officeart/2005/8/layout/default"/>
    <dgm:cxn modelId="{E4E0A1AA-8C40-4EDF-92E1-08CFF34D4C24}" srcId="{42A1044D-E44E-44EB-B99A-3510529256F2}" destId="{28CE2608-CC7D-40F1-A008-BA2CB9FAC79F}" srcOrd="1" destOrd="0" parTransId="{7B929B71-C466-4A90-B094-89AE78EE9C80}" sibTransId="{14E9257C-57CC-4ADF-A823-609CED6EF163}"/>
    <dgm:cxn modelId="{0A4612B9-F2B3-425F-9AEB-AB371EF243FC}" srcId="{42A1044D-E44E-44EB-B99A-3510529256F2}" destId="{AF5F5C7A-4026-4081-AEB1-4A01858C3F23}" srcOrd="2" destOrd="0" parTransId="{EA99D015-1C9B-4659-B40B-AAA0D59A731A}" sibTransId="{84329DC5-CA18-41EE-9B0A-A9EFF3E2B53E}"/>
    <dgm:cxn modelId="{3B103BEE-570F-415B-8890-79186006D8E8}" srcId="{42A1044D-E44E-44EB-B99A-3510529256F2}" destId="{08223787-BD15-4870-9B0D-0133036274D6}" srcOrd="0" destOrd="0" parTransId="{03F6F059-2166-4A75-8F64-866457BDBC8D}" sibTransId="{8D2B44EA-1A6C-4EB9-9C93-4645F6C7F4AA}"/>
    <dgm:cxn modelId="{3807BCF3-2555-4190-8E0F-1754616FF520}" type="presOf" srcId="{8D9D99C6-0439-4AE6-834A-4FF7267E260A}" destId="{F641F396-CDB3-46C6-884E-912099D08CDA}" srcOrd="0" destOrd="0" presId="urn:microsoft.com/office/officeart/2005/8/layout/default"/>
    <dgm:cxn modelId="{401E677F-F33E-4A01-8EFD-8CC2B10C6BD1}" srcId="{42A1044D-E44E-44EB-B99A-3510529256F2}" destId="{8D9D99C6-0439-4AE6-834A-4FF7267E260A}" srcOrd="3" destOrd="0" parTransId="{F6A49894-AC40-4A8A-BAD8-646F4244455B}" sibTransId="{75D62F47-6E3C-4F30-BA98-774B85AFF12F}"/>
    <dgm:cxn modelId="{8932956D-09F8-4EBB-B141-E5283748BB33}" type="presOf" srcId="{28CE2608-CC7D-40F1-A008-BA2CB9FAC79F}" destId="{DDDD3901-2019-4BD7-A34B-91106C0B77BE}" srcOrd="0" destOrd="0" presId="urn:microsoft.com/office/officeart/2005/8/layout/default"/>
    <dgm:cxn modelId="{1D0546BE-75BA-4C2F-97A0-9F8562B675FA}" type="presOf" srcId="{08223787-BD15-4870-9B0D-0133036274D6}" destId="{D0B35352-DBAC-4D03-9709-2E0C9C34C266}" srcOrd="0" destOrd="0" presId="urn:microsoft.com/office/officeart/2005/8/layout/default"/>
    <dgm:cxn modelId="{0DA91FBD-4896-4D70-8FE7-ACB205B6FB56}" type="presOf" srcId="{AF5F5C7A-4026-4081-AEB1-4A01858C3F23}" destId="{2DE4D5F1-8C59-45CE-BD1F-7E2ACD25E225}" srcOrd="0" destOrd="0" presId="urn:microsoft.com/office/officeart/2005/8/layout/default"/>
    <dgm:cxn modelId="{72D35EC4-014F-4D3B-AC9A-C8A266DC44BA}" type="presParOf" srcId="{8C27037A-F57B-4C5B-8C3B-79A7F99B7078}" destId="{D0B35352-DBAC-4D03-9709-2E0C9C34C266}" srcOrd="0" destOrd="0" presId="urn:microsoft.com/office/officeart/2005/8/layout/default"/>
    <dgm:cxn modelId="{FBFB2F03-0074-43C2-81F8-1709D9E2594B}" type="presParOf" srcId="{8C27037A-F57B-4C5B-8C3B-79A7F99B7078}" destId="{9DAF5C21-AF9E-4479-9576-5C81A851AC6B}" srcOrd="1" destOrd="0" presId="urn:microsoft.com/office/officeart/2005/8/layout/default"/>
    <dgm:cxn modelId="{CC859616-0D71-4F6B-81D7-9E540E1FAA5D}" type="presParOf" srcId="{8C27037A-F57B-4C5B-8C3B-79A7F99B7078}" destId="{DDDD3901-2019-4BD7-A34B-91106C0B77BE}" srcOrd="2" destOrd="0" presId="urn:microsoft.com/office/officeart/2005/8/layout/default"/>
    <dgm:cxn modelId="{1776AB60-F4C7-43B6-8D46-20343E4355D6}" type="presParOf" srcId="{8C27037A-F57B-4C5B-8C3B-79A7F99B7078}" destId="{FAD69093-3F4A-4988-97BC-5CD26FF5AB51}" srcOrd="3" destOrd="0" presId="urn:microsoft.com/office/officeart/2005/8/layout/default"/>
    <dgm:cxn modelId="{35B927E8-B94B-40D9-9F7D-A3E3DF478A68}" type="presParOf" srcId="{8C27037A-F57B-4C5B-8C3B-79A7F99B7078}" destId="{2DE4D5F1-8C59-45CE-BD1F-7E2ACD25E225}" srcOrd="4" destOrd="0" presId="urn:microsoft.com/office/officeart/2005/8/layout/default"/>
    <dgm:cxn modelId="{8CAA9016-AEB9-4A79-AC0B-D82FDA0F3A9C}" type="presParOf" srcId="{8C27037A-F57B-4C5B-8C3B-79A7F99B7078}" destId="{890A7294-4927-496C-92D9-FE5C93974320}" srcOrd="5" destOrd="0" presId="urn:microsoft.com/office/officeart/2005/8/layout/default"/>
    <dgm:cxn modelId="{BF64E804-6BD7-496E-A8A8-557939DEC69B}" type="presParOf" srcId="{8C27037A-F57B-4C5B-8C3B-79A7F99B7078}" destId="{F641F396-CDB3-46C6-884E-912099D08CD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4332FE-D723-42C7-9A1F-71B0B928417A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752DDA9-0459-4B0B-B85C-098FEA46D4C7}">
      <dgm:prSet phldrT="[Texto]" custT="1"/>
      <dgm:spPr>
        <a:solidFill>
          <a:srgbClr val="D80E86"/>
        </a:solidFill>
      </dgm:spPr>
      <dgm:t>
        <a:bodyPr/>
        <a:lstStyle/>
        <a:p>
          <a:r>
            <a:rPr lang="es-MX" sz="2000" b="0" dirty="0" smtClean="0">
              <a:latin typeface="Century Gothic" panose="020B0502020202020204" pitchFamily="34" charset="0"/>
            </a:rPr>
            <a:t>Instalación de la casilla</a:t>
          </a:r>
        </a:p>
      </dgm:t>
    </dgm:pt>
    <dgm:pt modelId="{A240841D-3F1D-4F09-B1BA-AC683A177BE9}" type="parTrans" cxnId="{6B167819-CC76-4686-ABEA-1F26F086C704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6D1B77C3-358E-42C3-8E19-9A1A7B98D38A}" type="sibTrans" cxnId="{6B167819-CC76-4686-ABEA-1F26F086C704}">
      <dgm:prSet custT="1"/>
      <dgm:spPr>
        <a:ln w="28575">
          <a:solidFill>
            <a:schemeClr val="tx1"/>
          </a:solidFill>
        </a:ln>
      </dgm:spPr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429CEEE3-3704-471D-873C-D2A822FAD8D3}">
      <dgm:prSet phldrT="[Texto]" custT="1"/>
      <dgm:spPr>
        <a:solidFill>
          <a:srgbClr val="D80E86"/>
        </a:solidFill>
      </dgm:spPr>
      <dgm:t>
        <a:bodyPr/>
        <a:lstStyle/>
        <a:p>
          <a:r>
            <a:rPr lang="es-MX" sz="2000" dirty="0" smtClean="0">
              <a:latin typeface="Century Gothic" panose="020B0502020202020204" pitchFamily="34" charset="0"/>
            </a:rPr>
            <a:t>Inicio y recepción de la votación</a:t>
          </a:r>
        </a:p>
      </dgm:t>
    </dgm:pt>
    <dgm:pt modelId="{9129D9F0-4C44-48F0-B75F-56F372A6C615}" type="parTrans" cxnId="{03BF7577-E98C-4BFB-912B-B39128E65758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9D6F7102-5BD8-4C46-86B5-DA687FBCF91C}" type="sibTrans" cxnId="{03BF7577-E98C-4BFB-912B-B39128E65758}">
      <dgm:prSet custT="1"/>
      <dgm:spPr>
        <a:ln w="28575"/>
      </dgm:spPr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4640040A-3F5A-4AEA-BCE8-6785722778B3}">
      <dgm:prSet phldrT="[Texto]" custT="1"/>
      <dgm:spPr>
        <a:solidFill>
          <a:srgbClr val="D80E86"/>
        </a:solidFill>
      </dgm:spPr>
      <dgm:t>
        <a:bodyPr/>
        <a:lstStyle/>
        <a:p>
          <a:r>
            <a:rPr lang="es-MX" sz="2000" b="0" dirty="0" smtClean="0">
              <a:latin typeface="Century Gothic" panose="020B0502020202020204" pitchFamily="34" charset="0"/>
            </a:rPr>
            <a:t>Cierre de la votación</a:t>
          </a:r>
        </a:p>
      </dgm:t>
    </dgm:pt>
    <dgm:pt modelId="{0853B122-9504-49DD-B902-14AC568F5905}" type="parTrans" cxnId="{59D284A8-AD8B-4D05-BEB3-19EBFA65B71B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2C4D9C53-2B82-4C52-B91F-F0E327A7B029}" type="sibTrans" cxnId="{59D284A8-AD8B-4D05-BEB3-19EBFA65B71B}">
      <dgm:prSet custT="1"/>
      <dgm:spPr>
        <a:ln w="28575"/>
      </dgm:spPr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AB10DC38-A687-4455-9480-3E5F49EF8D9D}">
      <dgm:prSet phldrT="[Texto]" custT="1"/>
      <dgm:spPr>
        <a:solidFill>
          <a:srgbClr val="D80E86"/>
        </a:solidFill>
      </dgm:spPr>
      <dgm:t>
        <a:bodyPr/>
        <a:lstStyle/>
        <a:p>
          <a:endParaRPr lang="es-MX" sz="2000" dirty="0" smtClean="0">
            <a:latin typeface="Century Gothic" panose="020B0502020202020204" pitchFamily="34" charset="0"/>
          </a:endParaRPr>
        </a:p>
        <a:p>
          <a:r>
            <a:rPr lang="es-MX" sz="2000" dirty="0" smtClean="0">
              <a:latin typeface="Century Gothic" panose="020B0502020202020204" pitchFamily="34" charset="0"/>
            </a:rPr>
            <a:t>Escrutinio y cómputo en la casilla</a:t>
          </a:r>
        </a:p>
        <a:p>
          <a:endParaRPr lang="es-MX" sz="2000" dirty="0">
            <a:latin typeface="Century Gothic" panose="020B0502020202020204" pitchFamily="34" charset="0"/>
          </a:endParaRPr>
        </a:p>
      </dgm:t>
    </dgm:pt>
    <dgm:pt modelId="{B066B5E3-2BE2-47A7-9A39-CA66BA3B6457}" type="parTrans" cxnId="{A4A12896-110D-439F-91D7-BC41D5A35953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04DE8A7E-A792-4C2B-89A2-EC6CB6EDA19A}" type="sibTrans" cxnId="{A4A12896-110D-439F-91D7-BC41D5A35953}">
      <dgm:prSet custT="1"/>
      <dgm:spPr>
        <a:ln w="28575"/>
      </dgm:spPr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2648ED35-978C-4ADF-8752-EA02D4FB9E96}">
      <dgm:prSet phldrT="[Texto]" custT="1"/>
      <dgm:spPr>
        <a:solidFill>
          <a:srgbClr val="D80E86"/>
        </a:solidFill>
      </dgm:spPr>
      <dgm:t>
        <a:bodyPr/>
        <a:lstStyle/>
        <a:p>
          <a:r>
            <a:rPr lang="es-MX" sz="2000" dirty="0" smtClean="0">
              <a:latin typeface="Century Gothic" panose="020B0502020202020204" pitchFamily="34" charset="0"/>
            </a:rPr>
            <a:t>Integración de expedientes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48A5B098-F4B2-411F-B23D-73DEB344961A}" type="parTrans" cxnId="{F1FA9C85-F689-48C6-8CD8-A52A3B5A6B17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8587D74C-457A-4BFF-85BF-088600015495}" type="sibTrans" cxnId="{F1FA9C85-F689-48C6-8CD8-A52A3B5A6B17}">
      <dgm:prSet custT="1"/>
      <dgm:spPr>
        <a:ln w="28575"/>
      </dgm:spPr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6D755E3C-CEE7-44EA-9BAE-52620A75F169}">
      <dgm:prSet custT="1"/>
      <dgm:spPr>
        <a:solidFill>
          <a:srgbClr val="D80E86"/>
        </a:solidFill>
      </dgm:spPr>
      <dgm:t>
        <a:bodyPr/>
        <a:lstStyle/>
        <a:p>
          <a:r>
            <a:rPr lang="es-MX" sz="2000" dirty="0" smtClean="0">
              <a:latin typeface="Century Gothic" panose="020B0502020202020204" pitchFamily="34" charset="0"/>
            </a:rPr>
            <a:t>Clausura de la casilla y publicación de resultados</a:t>
          </a:r>
          <a:endParaRPr lang="es-MX" sz="2000" dirty="0">
            <a:latin typeface="Century Gothic" panose="020B0502020202020204" pitchFamily="34" charset="0"/>
          </a:endParaRPr>
        </a:p>
      </dgm:t>
    </dgm:pt>
    <dgm:pt modelId="{9D7F24B3-BBA0-4B07-9BBD-C04054CA59E2}" type="parTrans" cxnId="{85E75777-50A7-438B-A5BB-EDB6428DCD7C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DC33C6AC-DD85-45F1-8DB0-007EBBC84176}" type="sibTrans" cxnId="{85E75777-50A7-438B-A5BB-EDB6428DCD7C}">
      <dgm:prSet custT="1"/>
      <dgm:spPr>
        <a:ln w="28575"/>
      </dgm:spPr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303036DC-418C-4C6F-A3BE-DCA81A4DA310}">
      <dgm:prSet custT="1"/>
      <dgm:spPr>
        <a:solidFill>
          <a:srgbClr val="D80E86"/>
        </a:solidFill>
      </dgm:spPr>
      <dgm:t>
        <a:bodyPr/>
        <a:lstStyle/>
        <a:p>
          <a:endParaRPr lang="es-MX" sz="2000" dirty="0" smtClean="0">
            <a:latin typeface="Century Gothic" panose="020B0502020202020204" pitchFamily="34" charset="0"/>
          </a:endParaRPr>
        </a:p>
        <a:p>
          <a:r>
            <a:rPr lang="es-MX" sz="2000" dirty="0" smtClean="0">
              <a:latin typeface="Century Gothic" panose="020B0502020202020204" pitchFamily="34" charset="0"/>
            </a:rPr>
            <a:t>Remisión de paquetes electorales a la Junta Electoral Municipal</a:t>
          </a:r>
        </a:p>
        <a:p>
          <a:endParaRPr lang="es-MX" sz="2000" dirty="0">
            <a:latin typeface="Century Gothic" panose="020B0502020202020204" pitchFamily="34" charset="0"/>
          </a:endParaRPr>
        </a:p>
      </dgm:t>
    </dgm:pt>
    <dgm:pt modelId="{B96B9465-6660-47BF-8935-37570054E82E}" type="parTrans" cxnId="{AC8E69AB-8963-4A79-BC14-C72F7D2ABF17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2A3E07C0-94FD-4316-A0AF-D8DC1EE0433B}" type="sibTrans" cxnId="{AC8E69AB-8963-4A79-BC14-C72F7D2ABF17}">
      <dgm:prSet/>
      <dgm:spPr/>
      <dgm:t>
        <a:bodyPr/>
        <a:lstStyle/>
        <a:p>
          <a:endParaRPr lang="es-MX" sz="2000">
            <a:latin typeface="Century Gothic" panose="020B0502020202020204" pitchFamily="34" charset="0"/>
          </a:endParaRPr>
        </a:p>
      </dgm:t>
    </dgm:pt>
    <dgm:pt modelId="{9AFCB5A4-1B29-4CD2-8591-151A8DB11D0E}" type="pres">
      <dgm:prSet presAssocID="{164332FE-D723-42C7-9A1F-71B0B92841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BB97730-7D9E-46B1-AB10-7B44327EDA6B}" type="pres">
      <dgm:prSet presAssocID="{9752DDA9-0459-4B0B-B85C-098FEA46D4C7}" presName="node" presStyleLbl="node1" presStyleIdx="0" presStyleCnt="7" custScaleY="1200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4A34B9-5065-4D1F-9B0D-6A8D7FD11D0F}" type="pres">
      <dgm:prSet presAssocID="{6D1B77C3-358E-42C3-8E19-9A1A7B98D38A}" presName="sibTrans" presStyleLbl="sibTrans1D1" presStyleIdx="0" presStyleCnt="6"/>
      <dgm:spPr/>
      <dgm:t>
        <a:bodyPr/>
        <a:lstStyle/>
        <a:p>
          <a:endParaRPr lang="es-MX"/>
        </a:p>
      </dgm:t>
    </dgm:pt>
    <dgm:pt modelId="{48EDF9F3-6480-499F-BA02-AD440FF3EB3E}" type="pres">
      <dgm:prSet presAssocID="{6D1B77C3-358E-42C3-8E19-9A1A7B98D38A}" presName="connectorText" presStyleLbl="sibTrans1D1" presStyleIdx="0" presStyleCnt="6"/>
      <dgm:spPr/>
      <dgm:t>
        <a:bodyPr/>
        <a:lstStyle/>
        <a:p>
          <a:endParaRPr lang="es-MX"/>
        </a:p>
      </dgm:t>
    </dgm:pt>
    <dgm:pt modelId="{656F726D-429B-48A5-BD8F-1B561293C9B8}" type="pres">
      <dgm:prSet presAssocID="{429CEEE3-3704-471D-873C-D2A822FAD8D3}" presName="node" presStyleLbl="node1" presStyleIdx="1" presStyleCnt="7" custScaleY="12090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008133-67EE-4924-A2BC-5AFCA29F45D5}" type="pres">
      <dgm:prSet presAssocID="{9D6F7102-5BD8-4C46-86B5-DA687FBCF91C}" presName="sibTrans" presStyleLbl="sibTrans1D1" presStyleIdx="1" presStyleCnt="6"/>
      <dgm:spPr/>
      <dgm:t>
        <a:bodyPr/>
        <a:lstStyle/>
        <a:p>
          <a:endParaRPr lang="es-MX"/>
        </a:p>
      </dgm:t>
    </dgm:pt>
    <dgm:pt modelId="{B405190E-24C8-4E2F-B444-6F57E2C589F1}" type="pres">
      <dgm:prSet presAssocID="{9D6F7102-5BD8-4C46-86B5-DA687FBCF91C}" presName="connectorText" presStyleLbl="sibTrans1D1" presStyleIdx="1" presStyleCnt="6"/>
      <dgm:spPr/>
      <dgm:t>
        <a:bodyPr/>
        <a:lstStyle/>
        <a:p>
          <a:endParaRPr lang="es-MX"/>
        </a:p>
      </dgm:t>
    </dgm:pt>
    <dgm:pt modelId="{3E201155-8B78-4ACC-BD5A-CFC280E5EAEE}" type="pres">
      <dgm:prSet presAssocID="{4640040A-3F5A-4AEA-BCE8-6785722778B3}" presName="node" presStyleLbl="node1" presStyleIdx="2" presStyleCnt="7" custScaleY="11805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BF96F4-272F-42F4-A676-A5E91B9ABA04}" type="pres">
      <dgm:prSet presAssocID="{2C4D9C53-2B82-4C52-B91F-F0E327A7B029}" presName="sibTrans" presStyleLbl="sibTrans1D1" presStyleIdx="2" presStyleCnt="6"/>
      <dgm:spPr/>
      <dgm:t>
        <a:bodyPr/>
        <a:lstStyle/>
        <a:p>
          <a:endParaRPr lang="es-MX"/>
        </a:p>
      </dgm:t>
    </dgm:pt>
    <dgm:pt modelId="{57FD8A2F-C97F-40F2-99BB-D3BA8178846C}" type="pres">
      <dgm:prSet presAssocID="{2C4D9C53-2B82-4C52-B91F-F0E327A7B029}" presName="connectorText" presStyleLbl="sibTrans1D1" presStyleIdx="2" presStyleCnt="6"/>
      <dgm:spPr/>
      <dgm:t>
        <a:bodyPr/>
        <a:lstStyle/>
        <a:p>
          <a:endParaRPr lang="es-MX"/>
        </a:p>
      </dgm:t>
    </dgm:pt>
    <dgm:pt modelId="{CE7519E2-330A-44B8-8CBD-6FF9E6D57305}" type="pres">
      <dgm:prSet presAssocID="{AB10DC38-A687-4455-9480-3E5F49EF8D9D}" presName="node" presStyleLbl="node1" presStyleIdx="3" presStyleCnt="7" custScaleY="1205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D6B3B8-105C-443C-BCB5-910FF12B4444}" type="pres">
      <dgm:prSet presAssocID="{04DE8A7E-A792-4C2B-89A2-EC6CB6EDA19A}" presName="sibTrans" presStyleLbl="sibTrans1D1" presStyleIdx="3" presStyleCnt="6"/>
      <dgm:spPr/>
      <dgm:t>
        <a:bodyPr/>
        <a:lstStyle/>
        <a:p>
          <a:endParaRPr lang="es-MX"/>
        </a:p>
      </dgm:t>
    </dgm:pt>
    <dgm:pt modelId="{B68CE6C0-AA3B-448C-9348-1B03D0C37B66}" type="pres">
      <dgm:prSet presAssocID="{04DE8A7E-A792-4C2B-89A2-EC6CB6EDA19A}" presName="connectorText" presStyleLbl="sibTrans1D1" presStyleIdx="3" presStyleCnt="6"/>
      <dgm:spPr/>
      <dgm:t>
        <a:bodyPr/>
        <a:lstStyle/>
        <a:p>
          <a:endParaRPr lang="es-MX"/>
        </a:p>
      </dgm:t>
    </dgm:pt>
    <dgm:pt modelId="{8C349B35-723E-4974-9F87-D765A189E8B5}" type="pres">
      <dgm:prSet presAssocID="{2648ED35-978C-4ADF-8752-EA02D4FB9E96}" presName="node" presStyleLbl="node1" presStyleIdx="4" presStyleCnt="7" custScaleY="120467" custLinFactNeighborX="693" custLinFactNeighborY="5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12F51-BDD8-4321-B5DE-4491FD4B30F9}" type="pres">
      <dgm:prSet presAssocID="{8587D74C-457A-4BFF-85BF-088600015495}" presName="sibTrans" presStyleLbl="sibTrans1D1" presStyleIdx="4" presStyleCnt="6"/>
      <dgm:spPr/>
      <dgm:t>
        <a:bodyPr/>
        <a:lstStyle/>
        <a:p>
          <a:endParaRPr lang="es-MX"/>
        </a:p>
      </dgm:t>
    </dgm:pt>
    <dgm:pt modelId="{56927F88-27CD-42E6-9676-0CAC3FDC5654}" type="pres">
      <dgm:prSet presAssocID="{8587D74C-457A-4BFF-85BF-088600015495}" presName="connectorText" presStyleLbl="sibTrans1D1" presStyleIdx="4" presStyleCnt="6"/>
      <dgm:spPr/>
      <dgm:t>
        <a:bodyPr/>
        <a:lstStyle/>
        <a:p>
          <a:endParaRPr lang="es-MX"/>
        </a:p>
      </dgm:t>
    </dgm:pt>
    <dgm:pt modelId="{2CDEFC57-801A-437E-861F-4B859D8DE176}" type="pres">
      <dgm:prSet presAssocID="{6D755E3C-CEE7-44EA-9BAE-52620A75F169}" presName="node" presStyleLbl="node1" presStyleIdx="5" presStyleCnt="7" custScaleY="119917" custLinFactNeighborX="346" custLinFactNeighborY="57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905860-9B9B-4F51-9410-D0A6C685AF77}" type="pres">
      <dgm:prSet presAssocID="{DC33C6AC-DD85-45F1-8DB0-007EBBC84176}" presName="sibTrans" presStyleLbl="sibTrans1D1" presStyleIdx="5" presStyleCnt="6"/>
      <dgm:spPr/>
      <dgm:t>
        <a:bodyPr/>
        <a:lstStyle/>
        <a:p>
          <a:endParaRPr lang="es-MX"/>
        </a:p>
      </dgm:t>
    </dgm:pt>
    <dgm:pt modelId="{CD5484F6-74CE-4F45-AE3B-B8FE09068058}" type="pres">
      <dgm:prSet presAssocID="{DC33C6AC-DD85-45F1-8DB0-007EBBC84176}" presName="connectorText" presStyleLbl="sibTrans1D1" presStyleIdx="5" presStyleCnt="6"/>
      <dgm:spPr/>
      <dgm:t>
        <a:bodyPr/>
        <a:lstStyle/>
        <a:p>
          <a:endParaRPr lang="es-MX"/>
        </a:p>
      </dgm:t>
    </dgm:pt>
    <dgm:pt modelId="{4D45F534-8AC7-4968-95FE-41F921649845}" type="pres">
      <dgm:prSet presAssocID="{303036DC-418C-4C6F-A3BE-DCA81A4DA310}" presName="node" presStyleLbl="node1" presStyleIdx="6" presStyleCnt="7" custScaleX="1283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4A12896-110D-439F-91D7-BC41D5A35953}" srcId="{164332FE-D723-42C7-9A1F-71B0B928417A}" destId="{AB10DC38-A687-4455-9480-3E5F49EF8D9D}" srcOrd="3" destOrd="0" parTransId="{B066B5E3-2BE2-47A7-9A39-CA66BA3B6457}" sibTransId="{04DE8A7E-A792-4C2B-89A2-EC6CB6EDA19A}"/>
    <dgm:cxn modelId="{23D79FD6-A0AA-4512-B3A5-BC09EFF31911}" type="presOf" srcId="{4640040A-3F5A-4AEA-BCE8-6785722778B3}" destId="{3E201155-8B78-4ACC-BD5A-CFC280E5EAEE}" srcOrd="0" destOrd="0" presId="urn:microsoft.com/office/officeart/2005/8/layout/bProcess3"/>
    <dgm:cxn modelId="{A68B707C-4B06-4C44-8A47-D15A0D09C271}" type="presOf" srcId="{8587D74C-457A-4BFF-85BF-088600015495}" destId="{06112F51-BDD8-4321-B5DE-4491FD4B30F9}" srcOrd="0" destOrd="0" presId="urn:microsoft.com/office/officeart/2005/8/layout/bProcess3"/>
    <dgm:cxn modelId="{F0E6F7BE-EC22-4C60-A691-1E361FEF1C9F}" type="presOf" srcId="{2C4D9C53-2B82-4C52-B91F-F0E327A7B029}" destId="{D6BF96F4-272F-42F4-A676-A5E91B9ABA04}" srcOrd="0" destOrd="0" presId="urn:microsoft.com/office/officeart/2005/8/layout/bProcess3"/>
    <dgm:cxn modelId="{881C91D2-A7A4-427A-82A3-81431C9690A4}" type="presOf" srcId="{9D6F7102-5BD8-4C46-86B5-DA687FBCF91C}" destId="{91008133-67EE-4924-A2BC-5AFCA29F45D5}" srcOrd="0" destOrd="0" presId="urn:microsoft.com/office/officeart/2005/8/layout/bProcess3"/>
    <dgm:cxn modelId="{43CCDDE7-7D3F-4BAD-B225-E986F1C4A1B2}" type="presOf" srcId="{DC33C6AC-DD85-45F1-8DB0-007EBBC84176}" destId="{C6905860-9B9B-4F51-9410-D0A6C685AF77}" srcOrd="0" destOrd="0" presId="urn:microsoft.com/office/officeart/2005/8/layout/bProcess3"/>
    <dgm:cxn modelId="{85E75777-50A7-438B-A5BB-EDB6428DCD7C}" srcId="{164332FE-D723-42C7-9A1F-71B0B928417A}" destId="{6D755E3C-CEE7-44EA-9BAE-52620A75F169}" srcOrd="5" destOrd="0" parTransId="{9D7F24B3-BBA0-4B07-9BBD-C04054CA59E2}" sibTransId="{DC33C6AC-DD85-45F1-8DB0-007EBBC84176}"/>
    <dgm:cxn modelId="{E4E70D5C-EB33-45EF-806B-FC5C2A3CB53B}" type="presOf" srcId="{6D1B77C3-358E-42C3-8E19-9A1A7B98D38A}" destId="{A74A34B9-5065-4D1F-9B0D-6A8D7FD11D0F}" srcOrd="0" destOrd="0" presId="urn:microsoft.com/office/officeart/2005/8/layout/bProcess3"/>
    <dgm:cxn modelId="{99306A90-333E-4156-A120-A60961991F9F}" type="presOf" srcId="{6D1B77C3-358E-42C3-8E19-9A1A7B98D38A}" destId="{48EDF9F3-6480-499F-BA02-AD440FF3EB3E}" srcOrd="1" destOrd="0" presId="urn:microsoft.com/office/officeart/2005/8/layout/bProcess3"/>
    <dgm:cxn modelId="{6561320D-72E2-4372-88E7-13D67C61A489}" type="presOf" srcId="{AB10DC38-A687-4455-9480-3E5F49EF8D9D}" destId="{CE7519E2-330A-44B8-8CBD-6FF9E6D57305}" srcOrd="0" destOrd="0" presId="urn:microsoft.com/office/officeart/2005/8/layout/bProcess3"/>
    <dgm:cxn modelId="{FD8B3526-ED1E-45F7-80A1-8E991049A850}" type="presOf" srcId="{9D6F7102-5BD8-4C46-86B5-DA687FBCF91C}" destId="{B405190E-24C8-4E2F-B444-6F57E2C589F1}" srcOrd="1" destOrd="0" presId="urn:microsoft.com/office/officeart/2005/8/layout/bProcess3"/>
    <dgm:cxn modelId="{82E43017-BAB6-448C-97FF-9019CAC168D5}" type="presOf" srcId="{429CEEE3-3704-471D-873C-D2A822FAD8D3}" destId="{656F726D-429B-48A5-BD8F-1B561293C9B8}" srcOrd="0" destOrd="0" presId="urn:microsoft.com/office/officeart/2005/8/layout/bProcess3"/>
    <dgm:cxn modelId="{F0D3BD7C-E193-4864-A2BA-DE085F52EA4D}" type="presOf" srcId="{164332FE-D723-42C7-9A1F-71B0B928417A}" destId="{9AFCB5A4-1B29-4CD2-8591-151A8DB11D0E}" srcOrd="0" destOrd="0" presId="urn:microsoft.com/office/officeart/2005/8/layout/bProcess3"/>
    <dgm:cxn modelId="{D25694BA-3E5B-4EF6-B081-CCF0AAB2BA79}" type="presOf" srcId="{2648ED35-978C-4ADF-8752-EA02D4FB9E96}" destId="{8C349B35-723E-4974-9F87-D765A189E8B5}" srcOrd="0" destOrd="0" presId="urn:microsoft.com/office/officeart/2005/8/layout/bProcess3"/>
    <dgm:cxn modelId="{59D284A8-AD8B-4D05-BEB3-19EBFA65B71B}" srcId="{164332FE-D723-42C7-9A1F-71B0B928417A}" destId="{4640040A-3F5A-4AEA-BCE8-6785722778B3}" srcOrd="2" destOrd="0" parTransId="{0853B122-9504-49DD-B902-14AC568F5905}" sibTransId="{2C4D9C53-2B82-4C52-B91F-F0E327A7B029}"/>
    <dgm:cxn modelId="{621A89B9-9BA4-4E70-80A0-0CBCCEC0C4D2}" type="presOf" srcId="{6D755E3C-CEE7-44EA-9BAE-52620A75F169}" destId="{2CDEFC57-801A-437E-861F-4B859D8DE176}" srcOrd="0" destOrd="0" presId="urn:microsoft.com/office/officeart/2005/8/layout/bProcess3"/>
    <dgm:cxn modelId="{6B167819-CC76-4686-ABEA-1F26F086C704}" srcId="{164332FE-D723-42C7-9A1F-71B0B928417A}" destId="{9752DDA9-0459-4B0B-B85C-098FEA46D4C7}" srcOrd="0" destOrd="0" parTransId="{A240841D-3F1D-4F09-B1BA-AC683A177BE9}" sibTransId="{6D1B77C3-358E-42C3-8E19-9A1A7B98D38A}"/>
    <dgm:cxn modelId="{E95F77B7-5544-437A-96DF-AA9ECB2D0D7C}" type="presOf" srcId="{8587D74C-457A-4BFF-85BF-088600015495}" destId="{56927F88-27CD-42E6-9676-0CAC3FDC5654}" srcOrd="1" destOrd="0" presId="urn:microsoft.com/office/officeart/2005/8/layout/bProcess3"/>
    <dgm:cxn modelId="{E8644D72-EB59-4629-BAFD-7CDFF22DF9CC}" type="presOf" srcId="{9752DDA9-0459-4B0B-B85C-098FEA46D4C7}" destId="{3BB97730-7D9E-46B1-AB10-7B44327EDA6B}" srcOrd="0" destOrd="0" presId="urn:microsoft.com/office/officeart/2005/8/layout/bProcess3"/>
    <dgm:cxn modelId="{AC8E69AB-8963-4A79-BC14-C72F7D2ABF17}" srcId="{164332FE-D723-42C7-9A1F-71B0B928417A}" destId="{303036DC-418C-4C6F-A3BE-DCA81A4DA310}" srcOrd="6" destOrd="0" parTransId="{B96B9465-6660-47BF-8935-37570054E82E}" sibTransId="{2A3E07C0-94FD-4316-A0AF-D8DC1EE0433B}"/>
    <dgm:cxn modelId="{CA05A2DE-8370-4F0F-84D1-8628FB3CFFEE}" type="presOf" srcId="{DC33C6AC-DD85-45F1-8DB0-007EBBC84176}" destId="{CD5484F6-74CE-4F45-AE3B-B8FE09068058}" srcOrd="1" destOrd="0" presId="urn:microsoft.com/office/officeart/2005/8/layout/bProcess3"/>
    <dgm:cxn modelId="{9D2AD174-4E0A-417B-BFB6-37D197E1BC69}" type="presOf" srcId="{303036DC-418C-4C6F-A3BE-DCA81A4DA310}" destId="{4D45F534-8AC7-4968-95FE-41F921649845}" srcOrd="0" destOrd="0" presId="urn:microsoft.com/office/officeart/2005/8/layout/bProcess3"/>
    <dgm:cxn modelId="{882C2239-F67C-4FEF-B884-B3D62A8E6FDC}" type="presOf" srcId="{2C4D9C53-2B82-4C52-B91F-F0E327A7B029}" destId="{57FD8A2F-C97F-40F2-99BB-D3BA8178846C}" srcOrd="1" destOrd="0" presId="urn:microsoft.com/office/officeart/2005/8/layout/bProcess3"/>
    <dgm:cxn modelId="{F1FA9C85-F689-48C6-8CD8-A52A3B5A6B17}" srcId="{164332FE-D723-42C7-9A1F-71B0B928417A}" destId="{2648ED35-978C-4ADF-8752-EA02D4FB9E96}" srcOrd="4" destOrd="0" parTransId="{48A5B098-F4B2-411F-B23D-73DEB344961A}" sibTransId="{8587D74C-457A-4BFF-85BF-088600015495}"/>
    <dgm:cxn modelId="{03BF7577-E98C-4BFB-912B-B39128E65758}" srcId="{164332FE-D723-42C7-9A1F-71B0B928417A}" destId="{429CEEE3-3704-471D-873C-D2A822FAD8D3}" srcOrd="1" destOrd="0" parTransId="{9129D9F0-4C44-48F0-B75F-56F372A6C615}" sibTransId="{9D6F7102-5BD8-4C46-86B5-DA687FBCF91C}"/>
    <dgm:cxn modelId="{9F65D4CB-1757-419D-B96B-2F275FE4FC0C}" type="presOf" srcId="{04DE8A7E-A792-4C2B-89A2-EC6CB6EDA19A}" destId="{C3D6B3B8-105C-443C-BCB5-910FF12B4444}" srcOrd="0" destOrd="0" presId="urn:microsoft.com/office/officeart/2005/8/layout/bProcess3"/>
    <dgm:cxn modelId="{BF9455A3-3FFC-4428-ABD9-8C05B093E224}" type="presOf" srcId="{04DE8A7E-A792-4C2B-89A2-EC6CB6EDA19A}" destId="{B68CE6C0-AA3B-448C-9348-1B03D0C37B66}" srcOrd="1" destOrd="0" presId="urn:microsoft.com/office/officeart/2005/8/layout/bProcess3"/>
    <dgm:cxn modelId="{1D8E99C8-51ED-4F8E-8A4E-6E95E6ADE7CA}" type="presParOf" srcId="{9AFCB5A4-1B29-4CD2-8591-151A8DB11D0E}" destId="{3BB97730-7D9E-46B1-AB10-7B44327EDA6B}" srcOrd="0" destOrd="0" presId="urn:microsoft.com/office/officeart/2005/8/layout/bProcess3"/>
    <dgm:cxn modelId="{462AE91A-7AC5-4361-BB50-132285C866C1}" type="presParOf" srcId="{9AFCB5A4-1B29-4CD2-8591-151A8DB11D0E}" destId="{A74A34B9-5065-4D1F-9B0D-6A8D7FD11D0F}" srcOrd="1" destOrd="0" presId="urn:microsoft.com/office/officeart/2005/8/layout/bProcess3"/>
    <dgm:cxn modelId="{BB20E775-9D84-4C63-9F9B-1EF32BBBBCFE}" type="presParOf" srcId="{A74A34B9-5065-4D1F-9B0D-6A8D7FD11D0F}" destId="{48EDF9F3-6480-499F-BA02-AD440FF3EB3E}" srcOrd="0" destOrd="0" presId="urn:microsoft.com/office/officeart/2005/8/layout/bProcess3"/>
    <dgm:cxn modelId="{CBA8BCC1-8148-4E1E-BBE2-80768A7AE499}" type="presParOf" srcId="{9AFCB5A4-1B29-4CD2-8591-151A8DB11D0E}" destId="{656F726D-429B-48A5-BD8F-1B561293C9B8}" srcOrd="2" destOrd="0" presId="urn:microsoft.com/office/officeart/2005/8/layout/bProcess3"/>
    <dgm:cxn modelId="{E4D62757-154D-4E40-9CAB-C6476C49170F}" type="presParOf" srcId="{9AFCB5A4-1B29-4CD2-8591-151A8DB11D0E}" destId="{91008133-67EE-4924-A2BC-5AFCA29F45D5}" srcOrd="3" destOrd="0" presId="urn:microsoft.com/office/officeart/2005/8/layout/bProcess3"/>
    <dgm:cxn modelId="{FA8E06D0-2BB7-4AE4-9171-A0EA8E056ABB}" type="presParOf" srcId="{91008133-67EE-4924-A2BC-5AFCA29F45D5}" destId="{B405190E-24C8-4E2F-B444-6F57E2C589F1}" srcOrd="0" destOrd="0" presId="urn:microsoft.com/office/officeart/2005/8/layout/bProcess3"/>
    <dgm:cxn modelId="{643816DA-1706-44FA-89A0-A06F9DF6DA46}" type="presParOf" srcId="{9AFCB5A4-1B29-4CD2-8591-151A8DB11D0E}" destId="{3E201155-8B78-4ACC-BD5A-CFC280E5EAEE}" srcOrd="4" destOrd="0" presId="urn:microsoft.com/office/officeart/2005/8/layout/bProcess3"/>
    <dgm:cxn modelId="{118C9A20-10BB-4DCD-A9E2-11681B263EBF}" type="presParOf" srcId="{9AFCB5A4-1B29-4CD2-8591-151A8DB11D0E}" destId="{D6BF96F4-272F-42F4-A676-A5E91B9ABA04}" srcOrd="5" destOrd="0" presId="urn:microsoft.com/office/officeart/2005/8/layout/bProcess3"/>
    <dgm:cxn modelId="{B67B3D77-6B83-4C17-91A4-DD05B5DF1BAE}" type="presParOf" srcId="{D6BF96F4-272F-42F4-A676-A5E91B9ABA04}" destId="{57FD8A2F-C97F-40F2-99BB-D3BA8178846C}" srcOrd="0" destOrd="0" presId="urn:microsoft.com/office/officeart/2005/8/layout/bProcess3"/>
    <dgm:cxn modelId="{1BD8AB61-2C20-4478-9FB8-50386326A3D0}" type="presParOf" srcId="{9AFCB5A4-1B29-4CD2-8591-151A8DB11D0E}" destId="{CE7519E2-330A-44B8-8CBD-6FF9E6D57305}" srcOrd="6" destOrd="0" presId="urn:microsoft.com/office/officeart/2005/8/layout/bProcess3"/>
    <dgm:cxn modelId="{3CD07101-BF7D-47A0-B95A-1E969232DDB0}" type="presParOf" srcId="{9AFCB5A4-1B29-4CD2-8591-151A8DB11D0E}" destId="{C3D6B3B8-105C-443C-BCB5-910FF12B4444}" srcOrd="7" destOrd="0" presId="urn:microsoft.com/office/officeart/2005/8/layout/bProcess3"/>
    <dgm:cxn modelId="{8314621C-54CD-4614-975F-DDCE6DCC515F}" type="presParOf" srcId="{C3D6B3B8-105C-443C-BCB5-910FF12B4444}" destId="{B68CE6C0-AA3B-448C-9348-1B03D0C37B66}" srcOrd="0" destOrd="0" presId="urn:microsoft.com/office/officeart/2005/8/layout/bProcess3"/>
    <dgm:cxn modelId="{E9D1396C-0992-43B5-B072-714C30DBE293}" type="presParOf" srcId="{9AFCB5A4-1B29-4CD2-8591-151A8DB11D0E}" destId="{8C349B35-723E-4974-9F87-D765A189E8B5}" srcOrd="8" destOrd="0" presId="urn:microsoft.com/office/officeart/2005/8/layout/bProcess3"/>
    <dgm:cxn modelId="{97447CE2-9DB0-4642-B963-608A514491E8}" type="presParOf" srcId="{9AFCB5A4-1B29-4CD2-8591-151A8DB11D0E}" destId="{06112F51-BDD8-4321-B5DE-4491FD4B30F9}" srcOrd="9" destOrd="0" presId="urn:microsoft.com/office/officeart/2005/8/layout/bProcess3"/>
    <dgm:cxn modelId="{621DB8E2-666C-459B-B8AF-E8B7903A4E69}" type="presParOf" srcId="{06112F51-BDD8-4321-B5DE-4491FD4B30F9}" destId="{56927F88-27CD-42E6-9676-0CAC3FDC5654}" srcOrd="0" destOrd="0" presId="urn:microsoft.com/office/officeart/2005/8/layout/bProcess3"/>
    <dgm:cxn modelId="{47093168-2A20-4845-B4CF-27BCCBB60743}" type="presParOf" srcId="{9AFCB5A4-1B29-4CD2-8591-151A8DB11D0E}" destId="{2CDEFC57-801A-437E-861F-4B859D8DE176}" srcOrd="10" destOrd="0" presId="urn:microsoft.com/office/officeart/2005/8/layout/bProcess3"/>
    <dgm:cxn modelId="{BE281EAC-A40C-44A4-933F-7D4110DE8B15}" type="presParOf" srcId="{9AFCB5A4-1B29-4CD2-8591-151A8DB11D0E}" destId="{C6905860-9B9B-4F51-9410-D0A6C685AF77}" srcOrd="11" destOrd="0" presId="urn:microsoft.com/office/officeart/2005/8/layout/bProcess3"/>
    <dgm:cxn modelId="{3B23A6D3-BCC5-48F0-84DA-252B31572F6F}" type="presParOf" srcId="{C6905860-9B9B-4F51-9410-D0A6C685AF77}" destId="{CD5484F6-74CE-4F45-AE3B-B8FE09068058}" srcOrd="0" destOrd="0" presId="urn:microsoft.com/office/officeart/2005/8/layout/bProcess3"/>
    <dgm:cxn modelId="{FC3FA7D1-D373-4565-807F-D813E328C8C1}" type="presParOf" srcId="{9AFCB5A4-1B29-4CD2-8591-151A8DB11D0E}" destId="{4D45F534-8AC7-4968-95FE-41F921649845}" srcOrd="12" destOrd="0" presId="urn:microsoft.com/office/officeart/2005/8/layout/bProcess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C1E2C0-84E1-4517-B711-6AD26A25F56A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B316B4C-21F3-46ED-A5B6-14031FC67073}">
      <dgm:prSet phldrT="[Texto]" custT="1"/>
      <dgm:spPr>
        <a:solidFill>
          <a:srgbClr val="67299B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Instalada la casilla, la o el presidente anunciará el inicio de la votación</a:t>
          </a:r>
        </a:p>
      </dgm:t>
    </dgm:pt>
    <dgm:pt modelId="{B7CAD1A9-004D-4A3A-A4D5-9DA9B1E0A0E3}" type="parTrans" cxnId="{99EA679C-F2D7-475B-AF72-D05E9E9C1C30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899B16F0-38FF-4496-B109-F5E5F37556CB}" type="sibTrans" cxnId="{99EA679C-F2D7-475B-AF72-D05E9E9C1C30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F0D7FC63-7551-4168-AC6A-8DCD3BD95B81}">
      <dgm:prSet custT="1"/>
      <dgm:spPr>
        <a:solidFill>
          <a:srgbClr val="67299B"/>
        </a:solidFill>
      </dgm:spPr>
      <dgm:t>
        <a:bodyPr/>
        <a:lstStyle/>
        <a:p>
          <a:r>
            <a:rPr lang="es-MX" sz="1800" dirty="0">
              <a:solidFill>
                <a:schemeClr val="bg1"/>
              </a:solidFill>
              <a:latin typeface="Century Gothic" panose="020B0502020202020204" pitchFamily="34" charset="0"/>
            </a:rPr>
            <a:t>La </a:t>
          </a:r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MRV </a:t>
          </a:r>
          <a:r>
            <a:rPr lang="es-MX" sz="1800" dirty="0">
              <a:solidFill>
                <a:schemeClr val="bg1"/>
              </a:solidFill>
              <a:latin typeface="Century Gothic" panose="020B0502020202020204" pitchFamily="34" charset="0"/>
            </a:rPr>
            <a:t>se abre a las </a:t>
          </a:r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_____ </a:t>
          </a:r>
          <a:r>
            <a:rPr lang="es-MX" sz="1800" dirty="0">
              <a:solidFill>
                <a:schemeClr val="bg1"/>
              </a:solidFill>
              <a:latin typeface="Century Gothic" panose="020B0502020202020204" pitchFamily="34" charset="0"/>
            </a:rPr>
            <a:t>si se encuentran todos los funcionarios presentes</a:t>
          </a:r>
        </a:p>
      </dgm:t>
    </dgm:pt>
    <dgm:pt modelId="{AB0F1954-0B12-40DF-B52B-B19108D1430A}" type="parTrans" cxnId="{3C00E2A1-7A43-4B86-A415-7742EB29A9E1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7B8BA370-541A-49CF-BC0F-64444CA895B8}" type="sibTrans" cxnId="{3C00E2A1-7A43-4B86-A415-7742EB29A9E1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61104FC0-6552-4B68-80C6-580F573BCDFF}">
      <dgm:prSet custT="1"/>
      <dgm:spPr>
        <a:solidFill>
          <a:srgbClr val="67299B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A solicitud de la representación de alguna candidatura o planilla, las boletas podrán ser rubricadas o selladas en la parte trasera de las boletas (la falta de firma o sello, no invalida la elección)</a:t>
          </a:r>
          <a:endParaRPr lang="es-MX" sz="18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2A5860D2-720C-468B-AC6E-4BCF8C0BE403}" type="parTrans" cxnId="{6EAA5431-3A99-4370-8D17-C792D2BE6B31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B5121B16-6F80-472B-89BA-3D8FE19E507A}" type="sibTrans" cxnId="{6EAA5431-3A99-4370-8D17-C792D2BE6B31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42A3FF99-36C5-46FC-A323-741170D02C96}">
      <dgm:prSet custT="1"/>
      <dgm:spPr>
        <a:solidFill>
          <a:srgbClr val="67299B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se iniciará el levantamiento del acta de la jornada electoral, llenándose y firmándose el apartado correspondiente a la instalación de la casilla.</a:t>
          </a:r>
          <a:endParaRPr lang="es-MX" sz="18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7A9AE388-D16D-4364-BF04-464958ADEB83}" type="parTrans" cxnId="{E2EF0278-FC66-4903-BB1E-2DDC10681F37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D2C24D6C-4905-480C-8718-BFA4A8A1E986}" type="sibTrans" cxnId="{E2EF0278-FC66-4903-BB1E-2DDC10681F37}">
      <dgm:prSet/>
      <dgm:spPr/>
      <dgm:t>
        <a:bodyPr/>
        <a:lstStyle/>
        <a:p>
          <a:endParaRPr lang="es-MX" sz="18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025CA103-6022-45F6-97C7-141F8FC570CB}">
      <dgm:prSet custT="1"/>
      <dgm:spPr>
        <a:solidFill>
          <a:srgbClr val="67299B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Secretario, deberá contar cuantas boletas recibe en la casilla y anotará el número en el Acta de la jornada electoral.</a:t>
          </a:r>
          <a:endParaRPr lang="es-MX" sz="18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FD911E07-80C9-46C7-9D25-EBCD1157970E}" type="parTrans" cxnId="{449EB01D-363D-41AA-BEB4-AF81D073CEA7}">
      <dgm:prSet/>
      <dgm:spPr/>
      <dgm:t>
        <a:bodyPr/>
        <a:lstStyle/>
        <a:p>
          <a:endParaRPr lang="es-ES" sz="1800">
            <a:latin typeface="Century Gothic" panose="020B0502020202020204" pitchFamily="34" charset="0"/>
          </a:endParaRPr>
        </a:p>
      </dgm:t>
    </dgm:pt>
    <dgm:pt modelId="{AC165825-DDB7-42A8-A291-9FAC7F7E56BF}" type="sibTrans" cxnId="{449EB01D-363D-41AA-BEB4-AF81D073CEA7}">
      <dgm:prSet/>
      <dgm:spPr/>
      <dgm:t>
        <a:bodyPr/>
        <a:lstStyle/>
        <a:p>
          <a:endParaRPr lang="es-ES" sz="1800">
            <a:latin typeface="Century Gothic" panose="020B0502020202020204" pitchFamily="34" charset="0"/>
          </a:endParaRPr>
        </a:p>
      </dgm:t>
    </dgm:pt>
    <dgm:pt modelId="{4EAA7E3E-C130-4AAA-95DA-4CF8D9AE4589}" type="pres">
      <dgm:prSet presAssocID="{4FC1E2C0-84E1-4517-B711-6AD26A25F56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A8BAC95A-499F-459F-AF75-94CD37E98034}" type="pres">
      <dgm:prSet presAssocID="{F0D7FC63-7551-4168-AC6A-8DCD3BD95B81}" presName="compNode" presStyleCnt="0"/>
      <dgm:spPr/>
    </dgm:pt>
    <dgm:pt modelId="{CD7EC2F1-534B-4FC7-9009-93EA9198AD07}" type="pres">
      <dgm:prSet presAssocID="{F0D7FC63-7551-4168-AC6A-8DCD3BD95B81}" presName="dummyConnPt" presStyleCnt="0"/>
      <dgm:spPr/>
    </dgm:pt>
    <dgm:pt modelId="{DE913F8D-212F-4A7A-A211-42C517D4D343}" type="pres">
      <dgm:prSet presAssocID="{F0D7FC63-7551-4168-AC6A-8DCD3BD95B81}" presName="node" presStyleLbl="node1" presStyleIdx="0" presStyleCnt="5" custScaleX="139814" custLinFactNeighborX="-23637" custLinFactNeighborY="-1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52032A-04BF-4F6A-8DC5-8DDF69AA428C}" type="pres">
      <dgm:prSet presAssocID="{7B8BA370-541A-49CF-BC0F-64444CA895B8}" presName="sibTrans" presStyleLbl="bgSibTrans2D1" presStyleIdx="0" presStyleCnt="4" custLinFactNeighborX="38328" custLinFactNeighborY="21789"/>
      <dgm:spPr/>
      <dgm:t>
        <a:bodyPr/>
        <a:lstStyle/>
        <a:p>
          <a:endParaRPr lang="es-MX"/>
        </a:p>
      </dgm:t>
    </dgm:pt>
    <dgm:pt modelId="{C8CEF3B2-6014-476D-9D00-D9928152FEE9}" type="pres">
      <dgm:prSet presAssocID="{025CA103-6022-45F6-97C7-141F8FC570CB}" presName="compNode" presStyleCnt="0"/>
      <dgm:spPr/>
    </dgm:pt>
    <dgm:pt modelId="{E7DAD93F-DCF7-4D59-BEDF-8F29F9EEDAA7}" type="pres">
      <dgm:prSet presAssocID="{025CA103-6022-45F6-97C7-141F8FC570CB}" presName="dummyConnPt" presStyleCnt="0"/>
      <dgm:spPr/>
    </dgm:pt>
    <dgm:pt modelId="{AE6EC590-9C12-4D91-8635-A0428BDE8986}" type="pres">
      <dgm:prSet presAssocID="{025CA103-6022-45F6-97C7-141F8FC570CB}" presName="node" presStyleLbl="node1" presStyleIdx="1" presStyleCnt="5" custScaleX="143284" custLinFactNeighborX="-21855" custLinFactNeighborY="21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540395-E4AF-4AB3-BC89-13915548AAE5}" type="pres">
      <dgm:prSet presAssocID="{AC165825-DDB7-42A8-A291-9FAC7F7E56BF}" presName="sibTrans" presStyleLbl="bgSibTrans2D1" presStyleIdx="1" presStyleCnt="4" custLinFactNeighborX="40791" custLinFactNeighborY="35708"/>
      <dgm:spPr/>
      <dgm:t>
        <a:bodyPr/>
        <a:lstStyle/>
        <a:p>
          <a:endParaRPr lang="es-ES"/>
        </a:p>
      </dgm:t>
    </dgm:pt>
    <dgm:pt modelId="{9A27B24B-4504-46A9-929A-DC251F07B122}" type="pres">
      <dgm:prSet presAssocID="{61104FC0-6552-4B68-80C6-580F573BCDFF}" presName="compNode" presStyleCnt="0"/>
      <dgm:spPr/>
    </dgm:pt>
    <dgm:pt modelId="{CF212AE8-EB6C-4C66-B8F2-3E2947D47F9D}" type="pres">
      <dgm:prSet presAssocID="{61104FC0-6552-4B68-80C6-580F573BCDFF}" presName="dummyConnPt" presStyleCnt="0"/>
      <dgm:spPr/>
    </dgm:pt>
    <dgm:pt modelId="{7DB82230-1BB0-4DED-ABF1-8799BAE8A9C9}" type="pres">
      <dgm:prSet presAssocID="{61104FC0-6552-4B68-80C6-580F573BCDFF}" presName="node" presStyleLbl="node1" presStyleIdx="2" presStyleCnt="5" custScaleX="148964" custLinFactNeighborX="-18639" custLinFactNeighborY="-21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C68923-F04A-423B-A984-4F0ABFF0814B}" type="pres">
      <dgm:prSet presAssocID="{B5121B16-6F80-472B-89BA-3D8FE19E507A}" presName="sibTrans" presStyleLbl="bgSibTrans2D1" presStyleIdx="2" presStyleCnt="4" custLinFactY="99963" custLinFactNeighborX="2028" custLinFactNeighborY="100000"/>
      <dgm:spPr/>
      <dgm:t>
        <a:bodyPr/>
        <a:lstStyle/>
        <a:p>
          <a:endParaRPr lang="es-MX"/>
        </a:p>
      </dgm:t>
    </dgm:pt>
    <dgm:pt modelId="{DAB04847-0935-4929-B160-EE2F2A4E6748}" type="pres">
      <dgm:prSet presAssocID="{42A3FF99-36C5-46FC-A323-741170D02C96}" presName="compNode" presStyleCnt="0"/>
      <dgm:spPr/>
    </dgm:pt>
    <dgm:pt modelId="{CE54FA43-526C-4069-B168-9EB5CAEB863E}" type="pres">
      <dgm:prSet presAssocID="{42A3FF99-36C5-46FC-A323-741170D02C96}" presName="dummyConnPt" presStyleCnt="0"/>
      <dgm:spPr/>
    </dgm:pt>
    <dgm:pt modelId="{1376CAF7-21AE-4DE3-BA6D-E9AB44BDD434}" type="pres">
      <dgm:prSet presAssocID="{42A3FF99-36C5-46FC-A323-741170D02C96}" presName="node" presStyleLbl="node1" presStyleIdx="3" presStyleCnt="5" custScaleX="136686" custLinFactNeighborX="26852" custLinFactNeighborY="-362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369BDE4-72C9-44CF-B103-0CAF92D2C923}" type="pres">
      <dgm:prSet presAssocID="{D2C24D6C-4905-480C-8718-BFA4A8A1E986}" presName="sibTrans" presStyleLbl="bgSibTrans2D1" presStyleIdx="3" presStyleCnt="4" custLinFactNeighborX="35593" custLinFactNeighborY="57132"/>
      <dgm:spPr/>
      <dgm:t>
        <a:bodyPr/>
        <a:lstStyle/>
        <a:p>
          <a:endParaRPr lang="es-MX"/>
        </a:p>
      </dgm:t>
    </dgm:pt>
    <dgm:pt modelId="{89BFAF24-DE5C-4993-9187-A8418756758B}" type="pres">
      <dgm:prSet presAssocID="{DB316B4C-21F3-46ED-A5B6-14031FC67073}" presName="compNode" presStyleCnt="0"/>
      <dgm:spPr/>
    </dgm:pt>
    <dgm:pt modelId="{88B2C19D-91B0-4195-8581-D0185E1DE448}" type="pres">
      <dgm:prSet presAssocID="{DB316B4C-21F3-46ED-A5B6-14031FC67073}" presName="dummyConnPt" presStyleCnt="0"/>
      <dgm:spPr/>
    </dgm:pt>
    <dgm:pt modelId="{A8339032-31D7-40E7-89D8-72005C24A4BC}" type="pres">
      <dgm:prSet presAssocID="{DB316B4C-21F3-46ED-A5B6-14031FC67073}" presName="node" presStyleLbl="node1" presStyleIdx="4" presStyleCnt="5" custScaleX="128820" custLinFactNeighborX="26402" custLinFactNeighborY="-562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E100FC1-4410-4953-AD06-2919B77C2541}" type="presOf" srcId="{AC165825-DDB7-42A8-A291-9FAC7F7E56BF}" destId="{DC540395-E4AF-4AB3-BC89-13915548AAE5}" srcOrd="0" destOrd="0" presId="urn:microsoft.com/office/officeart/2005/8/layout/bProcess4"/>
    <dgm:cxn modelId="{74021581-EE67-4EA7-A97E-DB146AC27EB9}" type="presOf" srcId="{7B8BA370-541A-49CF-BC0F-64444CA895B8}" destId="{2A52032A-04BF-4F6A-8DC5-8DDF69AA428C}" srcOrd="0" destOrd="0" presId="urn:microsoft.com/office/officeart/2005/8/layout/bProcess4"/>
    <dgm:cxn modelId="{3C00E2A1-7A43-4B86-A415-7742EB29A9E1}" srcId="{4FC1E2C0-84E1-4517-B711-6AD26A25F56A}" destId="{F0D7FC63-7551-4168-AC6A-8DCD3BD95B81}" srcOrd="0" destOrd="0" parTransId="{AB0F1954-0B12-40DF-B52B-B19108D1430A}" sibTransId="{7B8BA370-541A-49CF-BC0F-64444CA895B8}"/>
    <dgm:cxn modelId="{BB56C0C3-9333-4AE2-8B06-8B2B0BCE6068}" type="presOf" srcId="{DB316B4C-21F3-46ED-A5B6-14031FC67073}" destId="{A8339032-31D7-40E7-89D8-72005C24A4BC}" srcOrd="0" destOrd="0" presId="urn:microsoft.com/office/officeart/2005/8/layout/bProcess4"/>
    <dgm:cxn modelId="{6DC79CA2-B806-4BA7-89C5-D5BEF19D8D88}" type="presOf" srcId="{42A3FF99-36C5-46FC-A323-741170D02C96}" destId="{1376CAF7-21AE-4DE3-BA6D-E9AB44BDD434}" srcOrd="0" destOrd="0" presId="urn:microsoft.com/office/officeart/2005/8/layout/bProcess4"/>
    <dgm:cxn modelId="{6EAA5431-3A99-4370-8D17-C792D2BE6B31}" srcId="{4FC1E2C0-84E1-4517-B711-6AD26A25F56A}" destId="{61104FC0-6552-4B68-80C6-580F573BCDFF}" srcOrd="2" destOrd="0" parTransId="{2A5860D2-720C-468B-AC6E-4BCF8C0BE403}" sibTransId="{B5121B16-6F80-472B-89BA-3D8FE19E507A}"/>
    <dgm:cxn modelId="{A03D0B99-A97F-471F-B685-F79EF55C00D8}" type="presOf" srcId="{4FC1E2C0-84E1-4517-B711-6AD26A25F56A}" destId="{4EAA7E3E-C130-4AAA-95DA-4CF8D9AE4589}" srcOrd="0" destOrd="0" presId="urn:microsoft.com/office/officeart/2005/8/layout/bProcess4"/>
    <dgm:cxn modelId="{AAA266BE-D665-49E8-827B-4D0F2EBADC1D}" type="presOf" srcId="{D2C24D6C-4905-480C-8718-BFA4A8A1E986}" destId="{E369BDE4-72C9-44CF-B103-0CAF92D2C923}" srcOrd="0" destOrd="0" presId="urn:microsoft.com/office/officeart/2005/8/layout/bProcess4"/>
    <dgm:cxn modelId="{CBE88D08-EEB5-4D7E-A3D0-D1F4A9717316}" type="presOf" srcId="{B5121B16-6F80-472B-89BA-3D8FE19E507A}" destId="{4CC68923-F04A-423B-A984-4F0ABFF0814B}" srcOrd="0" destOrd="0" presId="urn:microsoft.com/office/officeart/2005/8/layout/bProcess4"/>
    <dgm:cxn modelId="{99EA679C-F2D7-475B-AF72-D05E9E9C1C30}" srcId="{4FC1E2C0-84E1-4517-B711-6AD26A25F56A}" destId="{DB316B4C-21F3-46ED-A5B6-14031FC67073}" srcOrd="4" destOrd="0" parTransId="{B7CAD1A9-004D-4A3A-A4D5-9DA9B1E0A0E3}" sibTransId="{899B16F0-38FF-4496-B109-F5E5F37556CB}"/>
    <dgm:cxn modelId="{E2EF0278-FC66-4903-BB1E-2DDC10681F37}" srcId="{4FC1E2C0-84E1-4517-B711-6AD26A25F56A}" destId="{42A3FF99-36C5-46FC-A323-741170D02C96}" srcOrd="3" destOrd="0" parTransId="{7A9AE388-D16D-4364-BF04-464958ADEB83}" sibTransId="{D2C24D6C-4905-480C-8718-BFA4A8A1E986}"/>
    <dgm:cxn modelId="{80F2ABEC-1707-4687-A53F-7695C8C3CB44}" type="presOf" srcId="{61104FC0-6552-4B68-80C6-580F573BCDFF}" destId="{7DB82230-1BB0-4DED-ABF1-8799BAE8A9C9}" srcOrd="0" destOrd="0" presId="urn:microsoft.com/office/officeart/2005/8/layout/bProcess4"/>
    <dgm:cxn modelId="{28EA8422-19FE-4035-A03A-C68509C56B6A}" type="presOf" srcId="{025CA103-6022-45F6-97C7-141F8FC570CB}" destId="{AE6EC590-9C12-4D91-8635-A0428BDE8986}" srcOrd="0" destOrd="0" presId="urn:microsoft.com/office/officeart/2005/8/layout/bProcess4"/>
    <dgm:cxn modelId="{449EB01D-363D-41AA-BEB4-AF81D073CEA7}" srcId="{4FC1E2C0-84E1-4517-B711-6AD26A25F56A}" destId="{025CA103-6022-45F6-97C7-141F8FC570CB}" srcOrd="1" destOrd="0" parTransId="{FD911E07-80C9-46C7-9D25-EBCD1157970E}" sibTransId="{AC165825-DDB7-42A8-A291-9FAC7F7E56BF}"/>
    <dgm:cxn modelId="{411A2ED6-12A1-40A9-8538-315C9A6D6CD6}" type="presOf" srcId="{F0D7FC63-7551-4168-AC6A-8DCD3BD95B81}" destId="{DE913F8D-212F-4A7A-A211-42C517D4D343}" srcOrd="0" destOrd="0" presId="urn:microsoft.com/office/officeart/2005/8/layout/bProcess4"/>
    <dgm:cxn modelId="{7EF74F6B-1E02-46BE-B703-F546284BBC0C}" type="presParOf" srcId="{4EAA7E3E-C130-4AAA-95DA-4CF8D9AE4589}" destId="{A8BAC95A-499F-459F-AF75-94CD37E98034}" srcOrd="0" destOrd="0" presId="urn:microsoft.com/office/officeart/2005/8/layout/bProcess4"/>
    <dgm:cxn modelId="{3C5FF32B-9B5F-4590-908F-36E1D85059BC}" type="presParOf" srcId="{A8BAC95A-499F-459F-AF75-94CD37E98034}" destId="{CD7EC2F1-534B-4FC7-9009-93EA9198AD07}" srcOrd="0" destOrd="0" presId="urn:microsoft.com/office/officeart/2005/8/layout/bProcess4"/>
    <dgm:cxn modelId="{2FC7783B-3061-471A-84CE-97D92F9458DA}" type="presParOf" srcId="{A8BAC95A-499F-459F-AF75-94CD37E98034}" destId="{DE913F8D-212F-4A7A-A211-42C517D4D343}" srcOrd="1" destOrd="0" presId="urn:microsoft.com/office/officeart/2005/8/layout/bProcess4"/>
    <dgm:cxn modelId="{CB08E6FB-174F-4683-826E-50DF66E8E858}" type="presParOf" srcId="{4EAA7E3E-C130-4AAA-95DA-4CF8D9AE4589}" destId="{2A52032A-04BF-4F6A-8DC5-8DDF69AA428C}" srcOrd="1" destOrd="0" presId="urn:microsoft.com/office/officeart/2005/8/layout/bProcess4"/>
    <dgm:cxn modelId="{BE31492A-4011-40E9-98B7-F4EE3D0F96C8}" type="presParOf" srcId="{4EAA7E3E-C130-4AAA-95DA-4CF8D9AE4589}" destId="{C8CEF3B2-6014-476D-9D00-D9928152FEE9}" srcOrd="2" destOrd="0" presId="urn:microsoft.com/office/officeart/2005/8/layout/bProcess4"/>
    <dgm:cxn modelId="{27E27682-3869-4C03-B0D0-563898DC6B79}" type="presParOf" srcId="{C8CEF3B2-6014-476D-9D00-D9928152FEE9}" destId="{E7DAD93F-DCF7-4D59-BEDF-8F29F9EEDAA7}" srcOrd="0" destOrd="0" presId="urn:microsoft.com/office/officeart/2005/8/layout/bProcess4"/>
    <dgm:cxn modelId="{3F8D2FF1-3776-48FB-A46A-18555438B26F}" type="presParOf" srcId="{C8CEF3B2-6014-476D-9D00-D9928152FEE9}" destId="{AE6EC590-9C12-4D91-8635-A0428BDE8986}" srcOrd="1" destOrd="0" presId="urn:microsoft.com/office/officeart/2005/8/layout/bProcess4"/>
    <dgm:cxn modelId="{E4A2FCA6-CE7C-4B7F-B062-14EC3C3BA0F3}" type="presParOf" srcId="{4EAA7E3E-C130-4AAA-95DA-4CF8D9AE4589}" destId="{DC540395-E4AF-4AB3-BC89-13915548AAE5}" srcOrd="3" destOrd="0" presId="urn:microsoft.com/office/officeart/2005/8/layout/bProcess4"/>
    <dgm:cxn modelId="{9CA8D47D-8ABE-4A03-BBE4-CEB31AAE9113}" type="presParOf" srcId="{4EAA7E3E-C130-4AAA-95DA-4CF8D9AE4589}" destId="{9A27B24B-4504-46A9-929A-DC251F07B122}" srcOrd="4" destOrd="0" presId="urn:microsoft.com/office/officeart/2005/8/layout/bProcess4"/>
    <dgm:cxn modelId="{150DCEB4-83F6-4BD6-9F78-6F2FE1AB4350}" type="presParOf" srcId="{9A27B24B-4504-46A9-929A-DC251F07B122}" destId="{CF212AE8-EB6C-4C66-B8F2-3E2947D47F9D}" srcOrd="0" destOrd="0" presId="urn:microsoft.com/office/officeart/2005/8/layout/bProcess4"/>
    <dgm:cxn modelId="{AF548E50-F953-46D6-A760-A26BC528F09D}" type="presParOf" srcId="{9A27B24B-4504-46A9-929A-DC251F07B122}" destId="{7DB82230-1BB0-4DED-ABF1-8799BAE8A9C9}" srcOrd="1" destOrd="0" presId="urn:microsoft.com/office/officeart/2005/8/layout/bProcess4"/>
    <dgm:cxn modelId="{93D437AC-B331-4C27-A6B3-921084CCE415}" type="presParOf" srcId="{4EAA7E3E-C130-4AAA-95DA-4CF8D9AE4589}" destId="{4CC68923-F04A-423B-A984-4F0ABFF0814B}" srcOrd="5" destOrd="0" presId="urn:microsoft.com/office/officeart/2005/8/layout/bProcess4"/>
    <dgm:cxn modelId="{2D099729-5470-425E-B1A2-A792DFB27BA6}" type="presParOf" srcId="{4EAA7E3E-C130-4AAA-95DA-4CF8D9AE4589}" destId="{DAB04847-0935-4929-B160-EE2F2A4E6748}" srcOrd="6" destOrd="0" presId="urn:microsoft.com/office/officeart/2005/8/layout/bProcess4"/>
    <dgm:cxn modelId="{66A87BEE-6DF8-47DB-9F3E-9C567E306CE1}" type="presParOf" srcId="{DAB04847-0935-4929-B160-EE2F2A4E6748}" destId="{CE54FA43-526C-4069-B168-9EB5CAEB863E}" srcOrd="0" destOrd="0" presId="urn:microsoft.com/office/officeart/2005/8/layout/bProcess4"/>
    <dgm:cxn modelId="{B846A314-A6C0-4896-A360-C72599C4395A}" type="presParOf" srcId="{DAB04847-0935-4929-B160-EE2F2A4E6748}" destId="{1376CAF7-21AE-4DE3-BA6D-E9AB44BDD434}" srcOrd="1" destOrd="0" presId="urn:microsoft.com/office/officeart/2005/8/layout/bProcess4"/>
    <dgm:cxn modelId="{419D7400-78AC-4F58-9B67-356CCC24D006}" type="presParOf" srcId="{4EAA7E3E-C130-4AAA-95DA-4CF8D9AE4589}" destId="{E369BDE4-72C9-44CF-B103-0CAF92D2C923}" srcOrd="7" destOrd="0" presId="urn:microsoft.com/office/officeart/2005/8/layout/bProcess4"/>
    <dgm:cxn modelId="{1B75B547-6AD5-49C3-8A97-5D2A8A271900}" type="presParOf" srcId="{4EAA7E3E-C130-4AAA-95DA-4CF8D9AE4589}" destId="{89BFAF24-DE5C-4993-9187-A8418756758B}" srcOrd="8" destOrd="0" presId="urn:microsoft.com/office/officeart/2005/8/layout/bProcess4"/>
    <dgm:cxn modelId="{5FA641AC-56E8-4F57-8E60-37D7893BC14A}" type="presParOf" srcId="{89BFAF24-DE5C-4993-9187-A8418756758B}" destId="{88B2C19D-91B0-4195-8581-D0185E1DE448}" srcOrd="0" destOrd="0" presId="urn:microsoft.com/office/officeart/2005/8/layout/bProcess4"/>
    <dgm:cxn modelId="{064915E8-4927-4F86-9FD0-55A54DB4418D}" type="presParOf" srcId="{89BFAF24-DE5C-4993-9187-A8418756758B}" destId="{A8339032-31D7-40E7-89D8-72005C24A4B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F2A11F-CEF3-4527-A9E6-33CD338D515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3F9802F-78F0-400A-B1B7-25C222AADB67}">
      <dgm:prSet phldrT="[Texto]" custT="1"/>
      <dgm:spPr>
        <a:solidFill>
          <a:srgbClr val="D42B84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Una vez iniciada la votación, esta no podrá suspenderse sino por causa de fuerza mayor, la o el Presidente de la MRV deberá preservar el orden.</a:t>
          </a:r>
        </a:p>
      </dgm:t>
    </dgm:pt>
    <dgm:pt modelId="{B4CA2407-00FF-4EB4-967E-718815A73B2C}" type="parTrans" cxnId="{82A919AC-7372-47A2-8EF2-50BE769983D4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96F38718-0FF9-4DC0-8A16-309CFAF4441B}" type="sibTrans" cxnId="{82A919AC-7372-47A2-8EF2-50BE769983D4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4B7604F6-E322-45A4-9C10-5EC4D5C82FF5}">
      <dgm:prSet phldrT="[Texto]" custT="1"/>
      <dgm:spPr>
        <a:solidFill>
          <a:srgbClr val="D42B84"/>
        </a:solidFill>
      </dgm:spPr>
      <dgm:t>
        <a:bodyPr/>
        <a:lstStyle/>
        <a:p>
          <a:r>
            <a:rPr lang="es-ES" sz="1700" dirty="0" smtClean="0"/>
            <a:t>En caso de impedimento físico la o el elector podrá ser acompañado por otra persona.</a:t>
          </a:r>
          <a:endParaRPr lang="es-MX" sz="1700" dirty="0" smtClean="0"/>
        </a:p>
        <a:p>
          <a:r>
            <a:rPr lang="es-ES" sz="1700" dirty="0" smtClean="0">
              <a:solidFill>
                <a:schemeClr val="tx1"/>
              </a:solidFill>
            </a:rPr>
            <a:t>Las y los representantes de las planillas podrán ejercer su derecho de voto en la casilla en la que estén acreditados</a:t>
          </a:r>
          <a:r>
            <a:rPr lang="es-MX" sz="1700" dirty="0" smtClean="0">
              <a:solidFill>
                <a:schemeClr val="tx1"/>
              </a:solidFill>
            </a:rPr>
            <a:t>(as)</a:t>
          </a:r>
          <a:r>
            <a:rPr lang="es-ES" sz="1700" dirty="0" smtClean="0">
              <a:solidFill>
                <a:schemeClr val="tx1"/>
              </a:solidFill>
            </a:rPr>
            <a:t>.</a:t>
          </a:r>
          <a:endParaRPr lang="es-MX" sz="1700" dirty="0" smtClean="0">
            <a:solidFill>
              <a:schemeClr val="tx1"/>
            </a:solidFill>
            <a:latin typeface="Century Gothic" panose="020B0502020202020204" pitchFamily="34" charset="0"/>
          </a:endParaRPr>
        </a:p>
      </dgm:t>
    </dgm:pt>
    <dgm:pt modelId="{9A93DA25-E71C-459D-8630-53B90F4D065D}" type="parTrans" cxnId="{64A24550-4BA3-4254-891B-391F8DC6B1DB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86E8753E-598A-45A1-B574-6615FF3F7960}" type="sibTrans" cxnId="{64A24550-4BA3-4254-891B-391F8DC6B1DB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C26B57CD-12CB-4A20-A21C-BEC355A10AAC}">
      <dgm:prSet phldrT="[Texto]" custT="1"/>
      <dgm:spPr>
        <a:solidFill>
          <a:srgbClr val="D42B84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Requisitos para votar:</a:t>
          </a:r>
        </a:p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Contar con credencial de elector vigente e indique que el elector pertenece a la MRV.</a:t>
          </a:r>
        </a:p>
      </dgm:t>
    </dgm:pt>
    <dgm:pt modelId="{5000C65C-4A78-4428-B597-B2D02D0204B5}" type="parTrans" cxnId="{377A8681-B9A8-4752-9861-2BE91854675F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34B9E646-8350-45CC-B674-77B8EC0907B2}" type="sibTrans" cxnId="{377A8681-B9A8-4752-9861-2BE91854675F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C35C46C5-A809-41C2-9F7E-DAEA96284B88}">
      <dgm:prSet phldrT="[Texto]" custT="1"/>
      <dgm:spPr>
        <a:solidFill>
          <a:srgbClr val="D42B84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Verifica que la credencial para votar corresponda a la o el ciudadano que la presenta (Revisándole el pulgar derecho) y le entregará la boleta para votar.</a:t>
          </a:r>
          <a:endParaRPr lang="es-MX" sz="20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BF66F691-2835-41A5-B317-B6D1981FBF3E}" type="parTrans" cxnId="{BF24A643-EFD1-4CC2-B3EA-71A4E2D314D0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E2E9D30C-0237-4D1E-8505-003E306E5D00}" type="sibTrans" cxnId="{BF24A643-EFD1-4CC2-B3EA-71A4E2D314D0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3334A080-47A6-4592-AA5B-F0003C8AB5D1}">
      <dgm:prSet phldrT="[Texto]" custT="1"/>
      <dgm:spPr>
        <a:solidFill>
          <a:srgbClr val="D42B84"/>
        </a:solidFill>
      </dgm:spPr>
      <dgm:t>
        <a:bodyPr/>
        <a:lstStyle/>
        <a:p>
          <a:r>
            <a:rPr lang="es-ES" sz="1700" dirty="0" smtClean="0"/>
            <a:t>La o el elector con la boleta se dirigirá hacia el cancel (mampara), libremente y en secreto marcará el círculo o recuadro que contenga el color, nombre o logo de la o el candidato de su preferencia, La doblará y la depositará en la urna. </a:t>
          </a:r>
          <a:endParaRPr lang="es-MX" sz="17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8032239F-6018-4606-B2E9-B6F6D1D88E37}" type="parTrans" cxnId="{5467F85E-F683-4901-9943-2AABBCD380FB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3391B315-036C-4234-A2C8-A938CD946BFC}" type="sibTrans" cxnId="{5467F85E-F683-4901-9943-2AABBCD380FB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6FDE3B8A-4CD8-4C15-BB97-6B2C81F29052}">
      <dgm:prSet custT="1"/>
      <dgm:spPr>
        <a:solidFill>
          <a:srgbClr val="D42B84"/>
        </a:solidFill>
      </dgm:spPr>
      <dgm:t>
        <a:bodyPr/>
        <a:lstStyle/>
        <a:p>
          <a:r>
            <a:rPr lang="es-MX" sz="18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 de la MRV, anotará la palabra “votó” en la lista de registro, impregnará con tinta el dedo pulgar derecho del elector y devolverá la credencial</a:t>
          </a:r>
          <a:endParaRPr lang="es-MX" sz="18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BABC757A-B486-4A9D-803D-A4DD530DA604}" type="parTrans" cxnId="{23967D5E-A7C9-49C4-A0E0-DE09E3DC509C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9187A55B-A378-4B6B-9CBA-F0EF0BA71692}" type="sibTrans" cxnId="{23967D5E-A7C9-49C4-A0E0-DE09E3DC509C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057D220C-81A5-4A6E-A64B-2149E7156629}" type="pres">
      <dgm:prSet presAssocID="{B4F2A11F-CEF3-4527-A9E6-33CD338D515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331C7F-813B-4996-AC36-2951E77C5068}" type="pres">
      <dgm:prSet presAssocID="{53F9802F-78F0-400A-B1B7-25C222AADB67}" presName="node" presStyleLbl="node1" presStyleIdx="0" presStyleCnt="6" custLinFactNeighborX="-693" custLinFactNeighborY="-1445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7BC4F0-29C6-4C68-8F13-DCE1A50270D7}" type="pres">
      <dgm:prSet presAssocID="{96F38718-0FF9-4DC0-8A16-309CFAF4441B}" presName="sibTrans" presStyleCnt="0"/>
      <dgm:spPr/>
    </dgm:pt>
    <dgm:pt modelId="{F7081B96-BBA9-4197-85E6-248EE9AF2910}" type="pres">
      <dgm:prSet presAssocID="{4B7604F6-E322-45A4-9C10-5EC4D5C82FF5}" presName="node" presStyleLbl="node1" presStyleIdx="1" presStyleCnt="6" custScaleX="117874" custScaleY="88585" custLinFactY="10242" custLinFactNeighborX="-588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5F2B32-6330-4DF7-91F9-04B880D6DA49}" type="pres">
      <dgm:prSet presAssocID="{86E8753E-598A-45A1-B574-6615FF3F7960}" presName="sibTrans" presStyleCnt="0"/>
      <dgm:spPr/>
    </dgm:pt>
    <dgm:pt modelId="{3DC7AF7F-C0AC-4CCF-ABA3-05C3FCB82E99}" type="pres">
      <dgm:prSet presAssocID="{C26B57CD-12CB-4A20-A21C-BEC355A10AAC}" presName="node" presStyleLbl="node1" presStyleIdx="2" presStyleCnt="6" custLinFactY="15457" custLinFactNeighborX="-1041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55EC6F-6601-43C6-B026-62C54D21C695}" type="pres">
      <dgm:prSet presAssocID="{34B9E646-8350-45CC-B674-77B8EC0907B2}" presName="sibTrans" presStyleCnt="0"/>
      <dgm:spPr/>
    </dgm:pt>
    <dgm:pt modelId="{16DBAD88-448C-45B0-A052-3719889A7E50}" type="pres">
      <dgm:prSet presAssocID="{C35C46C5-A809-41C2-9F7E-DAEA96284B88}" presName="node" presStyleLbl="node1" presStyleIdx="3" presStyleCnt="6" custScaleX="119555" custScaleY="116220" custLinFactX="10593" custLinFactY="-3134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B65759-320D-44E1-A679-EF61A0088DC6}" type="pres">
      <dgm:prSet presAssocID="{E2E9D30C-0237-4D1E-8505-003E306E5D00}" presName="sibTrans" presStyleCnt="0"/>
      <dgm:spPr/>
    </dgm:pt>
    <dgm:pt modelId="{28794AB5-5BBA-469E-BA24-3C4C93CFA94B}" type="pres">
      <dgm:prSet presAssocID="{3334A080-47A6-4592-AA5B-F0003C8AB5D1}" presName="node" presStyleLbl="node1" presStyleIdx="4" presStyleCnt="6" custLinFactX="14553" custLinFactY="-3923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E07957-10AD-42E2-BBFE-B7747CF90CE3}" type="pres">
      <dgm:prSet presAssocID="{3391B315-036C-4234-A2C8-A938CD946BFC}" presName="sibTrans" presStyleCnt="0"/>
      <dgm:spPr/>
    </dgm:pt>
    <dgm:pt modelId="{2AFEF07E-E620-4A00-92CD-FB66E145F9CD}" type="pres">
      <dgm:prSet presAssocID="{6FDE3B8A-4CD8-4C15-BB97-6B2C81F29052}" presName="node" presStyleLbl="node1" presStyleIdx="5" presStyleCnt="6" custLinFactX="-100000" custLinFactNeighborX="-139973" custLinFactNeighborY="-88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38C1F6-750B-4B46-926A-F019AAC8A8C2}" type="presOf" srcId="{4B7604F6-E322-45A4-9C10-5EC4D5C82FF5}" destId="{F7081B96-BBA9-4197-85E6-248EE9AF2910}" srcOrd="0" destOrd="0" presId="urn:microsoft.com/office/officeart/2005/8/layout/default"/>
    <dgm:cxn modelId="{64A24550-4BA3-4254-891B-391F8DC6B1DB}" srcId="{B4F2A11F-CEF3-4527-A9E6-33CD338D5158}" destId="{4B7604F6-E322-45A4-9C10-5EC4D5C82FF5}" srcOrd="1" destOrd="0" parTransId="{9A93DA25-E71C-459D-8630-53B90F4D065D}" sibTransId="{86E8753E-598A-45A1-B574-6615FF3F7960}"/>
    <dgm:cxn modelId="{2F707687-B984-4347-9B3C-A4B4FF767D80}" type="presOf" srcId="{B4F2A11F-CEF3-4527-A9E6-33CD338D5158}" destId="{057D220C-81A5-4A6E-A64B-2149E7156629}" srcOrd="0" destOrd="0" presId="urn:microsoft.com/office/officeart/2005/8/layout/default"/>
    <dgm:cxn modelId="{82A919AC-7372-47A2-8EF2-50BE769983D4}" srcId="{B4F2A11F-CEF3-4527-A9E6-33CD338D5158}" destId="{53F9802F-78F0-400A-B1B7-25C222AADB67}" srcOrd="0" destOrd="0" parTransId="{B4CA2407-00FF-4EB4-967E-718815A73B2C}" sibTransId="{96F38718-0FF9-4DC0-8A16-309CFAF4441B}"/>
    <dgm:cxn modelId="{0A3BB4B3-B237-4385-A998-0F4C5342B269}" type="presOf" srcId="{3334A080-47A6-4592-AA5B-F0003C8AB5D1}" destId="{28794AB5-5BBA-469E-BA24-3C4C93CFA94B}" srcOrd="0" destOrd="0" presId="urn:microsoft.com/office/officeart/2005/8/layout/default"/>
    <dgm:cxn modelId="{5467F85E-F683-4901-9943-2AABBCD380FB}" srcId="{B4F2A11F-CEF3-4527-A9E6-33CD338D5158}" destId="{3334A080-47A6-4592-AA5B-F0003C8AB5D1}" srcOrd="4" destOrd="0" parTransId="{8032239F-6018-4606-B2E9-B6F6D1D88E37}" sibTransId="{3391B315-036C-4234-A2C8-A938CD946BFC}"/>
    <dgm:cxn modelId="{48E497FA-0B3B-49AD-A5E5-B3B469C01AC4}" type="presOf" srcId="{C35C46C5-A809-41C2-9F7E-DAEA96284B88}" destId="{16DBAD88-448C-45B0-A052-3719889A7E50}" srcOrd="0" destOrd="0" presId="urn:microsoft.com/office/officeart/2005/8/layout/default"/>
    <dgm:cxn modelId="{1AE9656C-C955-4337-BFBB-C58BF6BDF008}" type="presOf" srcId="{6FDE3B8A-4CD8-4C15-BB97-6B2C81F29052}" destId="{2AFEF07E-E620-4A00-92CD-FB66E145F9CD}" srcOrd="0" destOrd="0" presId="urn:microsoft.com/office/officeart/2005/8/layout/default"/>
    <dgm:cxn modelId="{BF24A643-EFD1-4CC2-B3EA-71A4E2D314D0}" srcId="{B4F2A11F-CEF3-4527-A9E6-33CD338D5158}" destId="{C35C46C5-A809-41C2-9F7E-DAEA96284B88}" srcOrd="3" destOrd="0" parTransId="{BF66F691-2835-41A5-B317-B6D1981FBF3E}" sibTransId="{E2E9D30C-0237-4D1E-8505-003E306E5D00}"/>
    <dgm:cxn modelId="{FCA8A61D-78D1-4AC0-941B-C008AEF08684}" type="presOf" srcId="{C26B57CD-12CB-4A20-A21C-BEC355A10AAC}" destId="{3DC7AF7F-C0AC-4CCF-ABA3-05C3FCB82E99}" srcOrd="0" destOrd="0" presId="urn:microsoft.com/office/officeart/2005/8/layout/default"/>
    <dgm:cxn modelId="{23967D5E-A7C9-49C4-A0E0-DE09E3DC509C}" srcId="{B4F2A11F-CEF3-4527-A9E6-33CD338D5158}" destId="{6FDE3B8A-4CD8-4C15-BB97-6B2C81F29052}" srcOrd="5" destOrd="0" parTransId="{BABC757A-B486-4A9D-803D-A4DD530DA604}" sibTransId="{9187A55B-A378-4B6B-9CBA-F0EF0BA71692}"/>
    <dgm:cxn modelId="{06888AA0-95F0-4B8F-A141-47B3FADAF901}" type="presOf" srcId="{53F9802F-78F0-400A-B1B7-25C222AADB67}" destId="{4F331C7F-813B-4996-AC36-2951E77C5068}" srcOrd="0" destOrd="0" presId="urn:microsoft.com/office/officeart/2005/8/layout/default"/>
    <dgm:cxn modelId="{377A8681-B9A8-4752-9861-2BE91854675F}" srcId="{B4F2A11F-CEF3-4527-A9E6-33CD338D5158}" destId="{C26B57CD-12CB-4A20-A21C-BEC355A10AAC}" srcOrd="2" destOrd="0" parTransId="{5000C65C-4A78-4428-B597-B2D02D0204B5}" sibTransId="{34B9E646-8350-45CC-B674-77B8EC0907B2}"/>
    <dgm:cxn modelId="{5FAB44A2-1B9F-4262-8C30-6E3B956D31D2}" type="presParOf" srcId="{057D220C-81A5-4A6E-A64B-2149E7156629}" destId="{4F331C7F-813B-4996-AC36-2951E77C5068}" srcOrd="0" destOrd="0" presId="urn:microsoft.com/office/officeart/2005/8/layout/default"/>
    <dgm:cxn modelId="{E20E72F1-D7AA-40F9-A532-15B9D439A55D}" type="presParOf" srcId="{057D220C-81A5-4A6E-A64B-2149E7156629}" destId="{7F7BC4F0-29C6-4C68-8F13-DCE1A50270D7}" srcOrd="1" destOrd="0" presId="urn:microsoft.com/office/officeart/2005/8/layout/default"/>
    <dgm:cxn modelId="{8B52F714-32D1-464D-9EA3-10313AF01317}" type="presParOf" srcId="{057D220C-81A5-4A6E-A64B-2149E7156629}" destId="{F7081B96-BBA9-4197-85E6-248EE9AF2910}" srcOrd="2" destOrd="0" presId="urn:microsoft.com/office/officeart/2005/8/layout/default"/>
    <dgm:cxn modelId="{997D3FA5-06F4-4E45-8868-28D6D0098BF4}" type="presParOf" srcId="{057D220C-81A5-4A6E-A64B-2149E7156629}" destId="{365F2B32-6330-4DF7-91F9-04B880D6DA49}" srcOrd="3" destOrd="0" presId="urn:microsoft.com/office/officeart/2005/8/layout/default"/>
    <dgm:cxn modelId="{ACDF47A0-79AB-4F23-8FE2-D68291812483}" type="presParOf" srcId="{057D220C-81A5-4A6E-A64B-2149E7156629}" destId="{3DC7AF7F-C0AC-4CCF-ABA3-05C3FCB82E99}" srcOrd="4" destOrd="0" presId="urn:microsoft.com/office/officeart/2005/8/layout/default"/>
    <dgm:cxn modelId="{4F5C99DE-D349-43A8-ABD6-32DBC2128ADF}" type="presParOf" srcId="{057D220C-81A5-4A6E-A64B-2149E7156629}" destId="{5755EC6F-6601-43C6-B026-62C54D21C695}" srcOrd="5" destOrd="0" presId="urn:microsoft.com/office/officeart/2005/8/layout/default"/>
    <dgm:cxn modelId="{29416781-8259-4CD4-B475-929DA5AB403E}" type="presParOf" srcId="{057D220C-81A5-4A6E-A64B-2149E7156629}" destId="{16DBAD88-448C-45B0-A052-3719889A7E50}" srcOrd="6" destOrd="0" presId="urn:microsoft.com/office/officeart/2005/8/layout/default"/>
    <dgm:cxn modelId="{A54B24FC-ADA0-4360-88CA-5E9DC1372FF6}" type="presParOf" srcId="{057D220C-81A5-4A6E-A64B-2149E7156629}" destId="{FDB65759-320D-44E1-A679-EF61A0088DC6}" srcOrd="7" destOrd="0" presId="urn:microsoft.com/office/officeart/2005/8/layout/default"/>
    <dgm:cxn modelId="{B95FBFC8-5776-4EAA-8532-AC5D5E6B9676}" type="presParOf" srcId="{057D220C-81A5-4A6E-A64B-2149E7156629}" destId="{28794AB5-5BBA-469E-BA24-3C4C93CFA94B}" srcOrd="8" destOrd="0" presId="urn:microsoft.com/office/officeart/2005/8/layout/default"/>
    <dgm:cxn modelId="{AEFB3972-38FA-47AA-9B9B-F590CDE75E75}" type="presParOf" srcId="{057D220C-81A5-4A6E-A64B-2149E7156629}" destId="{AEE07957-10AD-42E2-BBFE-B7747CF90CE3}" srcOrd="9" destOrd="0" presId="urn:microsoft.com/office/officeart/2005/8/layout/default"/>
    <dgm:cxn modelId="{B58F0604-8273-4388-B2C3-CC87C7CE4C40}" type="presParOf" srcId="{057D220C-81A5-4A6E-A64B-2149E7156629}" destId="{2AFEF07E-E620-4A00-92CD-FB66E145F9C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BCCD89-081C-4460-B7D6-8CECEAF98778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59160E6-484E-4E48-8C5E-2B94A6EEAAC4}">
      <dgm:prSet phldrT="[Texto]" custT="1"/>
      <dgm:spPr>
        <a:solidFill>
          <a:srgbClr val="CA2081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El escrutinio y cómputo es el procedimiento mediante el cual las y los funcionarios de la MRV determinan…..</a:t>
          </a:r>
        </a:p>
      </dgm:t>
    </dgm:pt>
    <dgm:pt modelId="{446D6FE9-0EDB-4200-88DA-135E67A5E208}" type="parTrans" cxnId="{F7E22E7E-9148-48EC-B605-24D8FC851C32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CFA59B0A-BD05-49F5-91BC-B9A57ADBAC5C}" type="sibTrans" cxnId="{F7E22E7E-9148-48EC-B605-24D8FC851C32}">
      <dgm:prSet custT="1"/>
      <dgm:spPr>
        <a:ln w="28575"/>
      </dgm:spPr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CD9ECF31-94A7-423C-81FB-E722437326AC}">
      <dgm:prSet phldrT="[Texto]" custT="1"/>
      <dgm:spPr>
        <a:solidFill>
          <a:srgbClr val="CA2081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electoras (es) que votaron en la MRV</a:t>
          </a:r>
        </a:p>
      </dgm:t>
    </dgm:pt>
    <dgm:pt modelId="{45383DF9-7D84-48FA-913A-94CD50435B0B}" type="parTrans" cxnId="{CBAF2493-2263-4717-A154-B97551C240AA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F2E76FCF-7677-4261-80D0-BE337ED6E572}" type="sibTrans" cxnId="{CBAF2493-2263-4717-A154-B97551C240AA}">
      <dgm:prSet custT="1"/>
      <dgm:spPr>
        <a:ln w="28575"/>
      </dgm:spPr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B7BAA6E3-08A4-488B-ACFB-D87AF6B1FEAA}">
      <dgm:prSet phldrT="[Texto]" custT="1"/>
      <dgm:spPr>
        <a:solidFill>
          <a:srgbClr val="CA2081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votos válidos emitidos en favor de cada Candidatura y/o Planilla</a:t>
          </a:r>
          <a:endParaRPr lang="es-MX" sz="20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DD29EE02-965E-43AD-89A1-2308606FB4AE}" type="parTrans" cxnId="{0B2747BF-7CD5-4AD4-A7D1-7754D7E1A3B0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3B1CB7B7-C042-40BD-BF14-11A29E2BB33E}" type="sibTrans" cxnId="{0B2747BF-7CD5-4AD4-A7D1-7754D7E1A3B0}">
      <dgm:prSet custT="1"/>
      <dgm:spPr>
        <a:ln w="28575"/>
      </dgm:spPr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13505B3E-30F7-4DA5-BB69-1FA6381BA474}">
      <dgm:prSet phldrT="[Texto]" custT="1"/>
      <dgm:spPr>
        <a:solidFill>
          <a:srgbClr val="CA2081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votos nulos y…..</a:t>
          </a:r>
        </a:p>
      </dgm:t>
    </dgm:pt>
    <dgm:pt modelId="{21360A85-D61D-4502-935D-25C7081B4A49}" type="parTrans" cxnId="{9BD474A5-6415-4913-81A9-1FCD770CF137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6FB3635F-1C91-4AD7-A16B-7065169EC894}" type="sibTrans" cxnId="{9BD474A5-6415-4913-81A9-1FCD770CF137}">
      <dgm:prSet custT="1"/>
      <dgm:spPr>
        <a:ln w="28575"/>
      </dgm:spPr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72250A50-1F5B-46ED-B848-34D014B999EB}">
      <dgm:prSet phldrT="[Texto]" custT="1"/>
      <dgm:spPr>
        <a:solidFill>
          <a:srgbClr val="CA2081"/>
        </a:solidFill>
      </dgm:spPr>
      <dgm:t>
        <a:bodyPr/>
        <a:lstStyle/>
        <a:p>
          <a:r>
            <a:rPr lang="es-MX" sz="20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boletas sobrantes</a:t>
          </a:r>
        </a:p>
      </dgm:t>
    </dgm:pt>
    <dgm:pt modelId="{749B7898-BB53-4579-9C68-AE705E8EE71B}" type="parTrans" cxnId="{5CA32B2C-8891-4834-A666-AEED9E788C9B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9CB1BAC1-43AB-44DF-8CFE-64F11E0AED9A}" type="sibTrans" cxnId="{5CA32B2C-8891-4834-A666-AEED9E788C9B}">
      <dgm:prSet/>
      <dgm:spPr/>
      <dgm:t>
        <a:bodyPr/>
        <a:lstStyle/>
        <a:p>
          <a:endParaRPr lang="es-MX" sz="20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84F7B3C5-8232-4CF9-81E9-28BD6F136890}" type="pres">
      <dgm:prSet presAssocID="{39BCCD89-081C-4460-B7D6-8CECEAF9877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AEF319A-38E5-41E8-A9B1-96CD4F456548}" type="pres">
      <dgm:prSet presAssocID="{159160E6-484E-4E48-8C5E-2B94A6EEAAC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AA1BEDF-E2C0-4A7C-8926-042496475F39}" type="pres">
      <dgm:prSet presAssocID="{CFA59B0A-BD05-49F5-91BC-B9A57ADBAC5C}" presName="sibTrans" presStyleLbl="sibTrans1D1" presStyleIdx="0" presStyleCnt="4"/>
      <dgm:spPr/>
      <dgm:t>
        <a:bodyPr/>
        <a:lstStyle/>
        <a:p>
          <a:endParaRPr lang="es-MX"/>
        </a:p>
      </dgm:t>
    </dgm:pt>
    <dgm:pt modelId="{AD57CE26-4513-4F57-8F9E-D151EE215F30}" type="pres">
      <dgm:prSet presAssocID="{CFA59B0A-BD05-49F5-91BC-B9A57ADBAC5C}" presName="connectorText" presStyleLbl="sibTrans1D1" presStyleIdx="0" presStyleCnt="4"/>
      <dgm:spPr/>
      <dgm:t>
        <a:bodyPr/>
        <a:lstStyle/>
        <a:p>
          <a:endParaRPr lang="es-MX"/>
        </a:p>
      </dgm:t>
    </dgm:pt>
    <dgm:pt modelId="{6C420529-4F20-4376-8F2C-8F1983CC0D9C}" type="pres">
      <dgm:prSet presAssocID="{CD9ECF31-94A7-423C-81FB-E722437326A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EFFAED-6EE6-451B-8B06-A0171E936676}" type="pres">
      <dgm:prSet presAssocID="{F2E76FCF-7677-4261-80D0-BE337ED6E572}" presName="sibTrans" presStyleLbl="sibTrans1D1" presStyleIdx="1" presStyleCnt="4"/>
      <dgm:spPr/>
      <dgm:t>
        <a:bodyPr/>
        <a:lstStyle/>
        <a:p>
          <a:endParaRPr lang="es-MX"/>
        </a:p>
      </dgm:t>
    </dgm:pt>
    <dgm:pt modelId="{3ED593E6-F31E-4676-8DD5-D6833C76C64B}" type="pres">
      <dgm:prSet presAssocID="{F2E76FCF-7677-4261-80D0-BE337ED6E572}" presName="connectorText" presStyleLbl="sibTrans1D1" presStyleIdx="1" presStyleCnt="4"/>
      <dgm:spPr/>
      <dgm:t>
        <a:bodyPr/>
        <a:lstStyle/>
        <a:p>
          <a:endParaRPr lang="es-MX"/>
        </a:p>
      </dgm:t>
    </dgm:pt>
    <dgm:pt modelId="{0B4F6595-5035-471D-B05A-1C0032FD64B0}" type="pres">
      <dgm:prSet presAssocID="{B7BAA6E3-08A4-488B-ACFB-D87AF6B1FEAA}" presName="node" presStyleLbl="node1" presStyleIdx="2" presStyleCnt="5" custLinFactNeighborX="-67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C536CE-155B-4306-8163-C75EA26C6CF3}" type="pres">
      <dgm:prSet presAssocID="{3B1CB7B7-C042-40BD-BF14-11A29E2BB33E}" presName="sibTrans" presStyleLbl="sibTrans1D1" presStyleIdx="2" presStyleCnt="4"/>
      <dgm:spPr/>
      <dgm:t>
        <a:bodyPr/>
        <a:lstStyle/>
        <a:p>
          <a:endParaRPr lang="es-MX"/>
        </a:p>
      </dgm:t>
    </dgm:pt>
    <dgm:pt modelId="{573EA399-BEAD-497B-A798-398362112706}" type="pres">
      <dgm:prSet presAssocID="{3B1CB7B7-C042-40BD-BF14-11A29E2BB33E}" presName="connectorText" presStyleLbl="sibTrans1D1" presStyleIdx="2" presStyleCnt="4"/>
      <dgm:spPr/>
      <dgm:t>
        <a:bodyPr/>
        <a:lstStyle/>
        <a:p>
          <a:endParaRPr lang="es-MX"/>
        </a:p>
      </dgm:t>
    </dgm:pt>
    <dgm:pt modelId="{3EB21AC9-DC69-4724-B936-390DCA68396B}" type="pres">
      <dgm:prSet presAssocID="{13505B3E-30F7-4DA5-BB69-1FA6381BA47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6E3DE9-6DED-4CAD-80F4-11ABEFC09BBA}" type="pres">
      <dgm:prSet presAssocID="{6FB3635F-1C91-4AD7-A16B-7065169EC894}" presName="sibTrans" presStyleLbl="sibTrans1D1" presStyleIdx="3" presStyleCnt="4"/>
      <dgm:spPr/>
      <dgm:t>
        <a:bodyPr/>
        <a:lstStyle/>
        <a:p>
          <a:endParaRPr lang="es-MX"/>
        </a:p>
      </dgm:t>
    </dgm:pt>
    <dgm:pt modelId="{94510CF2-EEA1-4378-B4B1-DAF462AE26DB}" type="pres">
      <dgm:prSet presAssocID="{6FB3635F-1C91-4AD7-A16B-7065169EC894}" presName="connectorText" presStyleLbl="sibTrans1D1" presStyleIdx="3" presStyleCnt="4"/>
      <dgm:spPr/>
      <dgm:t>
        <a:bodyPr/>
        <a:lstStyle/>
        <a:p>
          <a:endParaRPr lang="es-MX"/>
        </a:p>
      </dgm:t>
    </dgm:pt>
    <dgm:pt modelId="{AEEDA246-34A9-437A-AB77-56E8DF2B28BB}" type="pres">
      <dgm:prSet presAssocID="{72250A50-1F5B-46ED-B848-34D014B999EB}" presName="node" presStyleLbl="node1" presStyleIdx="4" presStyleCnt="5" custLinFactNeighborX="-554" custLinFactNeighborY="4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2A48585-8EC8-4E7B-AD4C-0BD0054E3D3E}" type="presOf" srcId="{6FB3635F-1C91-4AD7-A16B-7065169EC894}" destId="{94510CF2-EEA1-4378-B4B1-DAF462AE26DB}" srcOrd="1" destOrd="0" presId="urn:microsoft.com/office/officeart/2005/8/layout/bProcess3"/>
    <dgm:cxn modelId="{5CA32B2C-8891-4834-A666-AEED9E788C9B}" srcId="{39BCCD89-081C-4460-B7D6-8CECEAF98778}" destId="{72250A50-1F5B-46ED-B848-34D014B999EB}" srcOrd="4" destOrd="0" parTransId="{749B7898-BB53-4579-9C68-AE705E8EE71B}" sibTransId="{9CB1BAC1-43AB-44DF-8CFE-64F11E0AED9A}"/>
    <dgm:cxn modelId="{4E65E2CB-A406-4DAE-B558-5411C3898A30}" type="presOf" srcId="{159160E6-484E-4E48-8C5E-2B94A6EEAAC4}" destId="{EAEF319A-38E5-41E8-A9B1-96CD4F456548}" srcOrd="0" destOrd="0" presId="urn:microsoft.com/office/officeart/2005/8/layout/bProcess3"/>
    <dgm:cxn modelId="{0515B69A-AFC6-436F-9E06-68EB0E44E9A4}" type="presOf" srcId="{F2E76FCF-7677-4261-80D0-BE337ED6E572}" destId="{3ED593E6-F31E-4676-8DD5-D6833C76C64B}" srcOrd="1" destOrd="0" presId="urn:microsoft.com/office/officeart/2005/8/layout/bProcess3"/>
    <dgm:cxn modelId="{DCA87276-8437-4A12-A86B-486D8202B497}" type="presOf" srcId="{CFA59B0A-BD05-49F5-91BC-B9A57ADBAC5C}" destId="{DAA1BEDF-E2C0-4A7C-8926-042496475F39}" srcOrd="0" destOrd="0" presId="urn:microsoft.com/office/officeart/2005/8/layout/bProcess3"/>
    <dgm:cxn modelId="{17A7661E-6ACA-4C70-9799-5BBFA267D61B}" type="presOf" srcId="{13505B3E-30F7-4DA5-BB69-1FA6381BA474}" destId="{3EB21AC9-DC69-4724-B936-390DCA68396B}" srcOrd="0" destOrd="0" presId="urn:microsoft.com/office/officeart/2005/8/layout/bProcess3"/>
    <dgm:cxn modelId="{CBAF2493-2263-4717-A154-B97551C240AA}" srcId="{39BCCD89-081C-4460-B7D6-8CECEAF98778}" destId="{CD9ECF31-94A7-423C-81FB-E722437326AC}" srcOrd="1" destOrd="0" parTransId="{45383DF9-7D84-48FA-913A-94CD50435B0B}" sibTransId="{F2E76FCF-7677-4261-80D0-BE337ED6E572}"/>
    <dgm:cxn modelId="{4D7FB2B0-ADB2-4AA0-A2B0-293A72C46D74}" type="presOf" srcId="{39BCCD89-081C-4460-B7D6-8CECEAF98778}" destId="{84F7B3C5-8232-4CF9-81E9-28BD6F136890}" srcOrd="0" destOrd="0" presId="urn:microsoft.com/office/officeart/2005/8/layout/bProcess3"/>
    <dgm:cxn modelId="{9BD474A5-6415-4913-81A9-1FCD770CF137}" srcId="{39BCCD89-081C-4460-B7D6-8CECEAF98778}" destId="{13505B3E-30F7-4DA5-BB69-1FA6381BA474}" srcOrd="3" destOrd="0" parTransId="{21360A85-D61D-4502-935D-25C7081B4A49}" sibTransId="{6FB3635F-1C91-4AD7-A16B-7065169EC894}"/>
    <dgm:cxn modelId="{57760F65-77BB-483D-9644-1923327F565C}" type="presOf" srcId="{F2E76FCF-7677-4261-80D0-BE337ED6E572}" destId="{85EFFAED-6EE6-451B-8B06-A0171E936676}" srcOrd="0" destOrd="0" presId="urn:microsoft.com/office/officeart/2005/8/layout/bProcess3"/>
    <dgm:cxn modelId="{E8DDFAA1-20A6-4CCB-9232-83A32EEDC2A4}" type="presOf" srcId="{CD9ECF31-94A7-423C-81FB-E722437326AC}" destId="{6C420529-4F20-4376-8F2C-8F1983CC0D9C}" srcOrd="0" destOrd="0" presId="urn:microsoft.com/office/officeart/2005/8/layout/bProcess3"/>
    <dgm:cxn modelId="{59A81F52-06FD-4960-AA04-550965929FD3}" type="presOf" srcId="{3B1CB7B7-C042-40BD-BF14-11A29E2BB33E}" destId="{573EA399-BEAD-497B-A798-398362112706}" srcOrd="1" destOrd="0" presId="urn:microsoft.com/office/officeart/2005/8/layout/bProcess3"/>
    <dgm:cxn modelId="{0B2747BF-7CD5-4AD4-A7D1-7754D7E1A3B0}" srcId="{39BCCD89-081C-4460-B7D6-8CECEAF98778}" destId="{B7BAA6E3-08A4-488B-ACFB-D87AF6B1FEAA}" srcOrd="2" destOrd="0" parTransId="{DD29EE02-965E-43AD-89A1-2308606FB4AE}" sibTransId="{3B1CB7B7-C042-40BD-BF14-11A29E2BB33E}"/>
    <dgm:cxn modelId="{94DA0EF7-F4B4-4E1F-84A5-696A36D9054E}" type="presOf" srcId="{72250A50-1F5B-46ED-B848-34D014B999EB}" destId="{AEEDA246-34A9-437A-AB77-56E8DF2B28BB}" srcOrd="0" destOrd="0" presId="urn:microsoft.com/office/officeart/2005/8/layout/bProcess3"/>
    <dgm:cxn modelId="{F7E22E7E-9148-48EC-B605-24D8FC851C32}" srcId="{39BCCD89-081C-4460-B7D6-8CECEAF98778}" destId="{159160E6-484E-4E48-8C5E-2B94A6EEAAC4}" srcOrd="0" destOrd="0" parTransId="{446D6FE9-0EDB-4200-88DA-135E67A5E208}" sibTransId="{CFA59B0A-BD05-49F5-91BC-B9A57ADBAC5C}"/>
    <dgm:cxn modelId="{49BDBD1C-745D-414C-BA1C-05A43BA75CA3}" type="presOf" srcId="{B7BAA6E3-08A4-488B-ACFB-D87AF6B1FEAA}" destId="{0B4F6595-5035-471D-B05A-1C0032FD64B0}" srcOrd="0" destOrd="0" presId="urn:microsoft.com/office/officeart/2005/8/layout/bProcess3"/>
    <dgm:cxn modelId="{4B1BC037-9A66-4A75-AFC5-83731F680FED}" type="presOf" srcId="{CFA59B0A-BD05-49F5-91BC-B9A57ADBAC5C}" destId="{AD57CE26-4513-4F57-8F9E-D151EE215F30}" srcOrd="1" destOrd="0" presId="urn:microsoft.com/office/officeart/2005/8/layout/bProcess3"/>
    <dgm:cxn modelId="{819DF447-8E92-4D4C-8D71-9E894F4D03F0}" type="presOf" srcId="{3B1CB7B7-C042-40BD-BF14-11A29E2BB33E}" destId="{D5C536CE-155B-4306-8163-C75EA26C6CF3}" srcOrd="0" destOrd="0" presId="urn:microsoft.com/office/officeart/2005/8/layout/bProcess3"/>
    <dgm:cxn modelId="{54CBB9BA-2340-4595-9680-0DD5C2148982}" type="presOf" srcId="{6FB3635F-1C91-4AD7-A16B-7065169EC894}" destId="{5E6E3DE9-6DED-4CAD-80F4-11ABEFC09BBA}" srcOrd="0" destOrd="0" presId="urn:microsoft.com/office/officeart/2005/8/layout/bProcess3"/>
    <dgm:cxn modelId="{0F1BE221-5089-42EB-94EC-0FED529193E9}" type="presParOf" srcId="{84F7B3C5-8232-4CF9-81E9-28BD6F136890}" destId="{EAEF319A-38E5-41E8-A9B1-96CD4F456548}" srcOrd="0" destOrd="0" presId="urn:microsoft.com/office/officeart/2005/8/layout/bProcess3"/>
    <dgm:cxn modelId="{D769255C-977D-4CB4-9A09-CB99CE588A16}" type="presParOf" srcId="{84F7B3C5-8232-4CF9-81E9-28BD6F136890}" destId="{DAA1BEDF-E2C0-4A7C-8926-042496475F39}" srcOrd="1" destOrd="0" presId="urn:microsoft.com/office/officeart/2005/8/layout/bProcess3"/>
    <dgm:cxn modelId="{5914AE91-6DE0-4DC6-B2BC-BC6DCCCCA2FA}" type="presParOf" srcId="{DAA1BEDF-E2C0-4A7C-8926-042496475F39}" destId="{AD57CE26-4513-4F57-8F9E-D151EE215F30}" srcOrd="0" destOrd="0" presId="urn:microsoft.com/office/officeart/2005/8/layout/bProcess3"/>
    <dgm:cxn modelId="{F120461E-F8C6-4361-A8FE-63D6F48AF0D8}" type="presParOf" srcId="{84F7B3C5-8232-4CF9-81E9-28BD6F136890}" destId="{6C420529-4F20-4376-8F2C-8F1983CC0D9C}" srcOrd="2" destOrd="0" presId="urn:microsoft.com/office/officeart/2005/8/layout/bProcess3"/>
    <dgm:cxn modelId="{EE8B6752-41CC-443A-8CBC-3B080D657AD2}" type="presParOf" srcId="{84F7B3C5-8232-4CF9-81E9-28BD6F136890}" destId="{85EFFAED-6EE6-451B-8B06-A0171E936676}" srcOrd="3" destOrd="0" presId="urn:microsoft.com/office/officeart/2005/8/layout/bProcess3"/>
    <dgm:cxn modelId="{82902BF8-5090-4EF3-9E95-EFEF09411BEA}" type="presParOf" srcId="{85EFFAED-6EE6-451B-8B06-A0171E936676}" destId="{3ED593E6-F31E-4676-8DD5-D6833C76C64B}" srcOrd="0" destOrd="0" presId="urn:microsoft.com/office/officeart/2005/8/layout/bProcess3"/>
    <dgm:cxn modelId="{79EF04FB-C555-4893-8010-8EE7A80F4EA2}" type="presParOf" srcId="{84F7B3C5-8232-4CF9-81E9-28BD6F136890}" destId="{0B4F6595-5035-471D-B05A-1C0032FD64B0}" srcOrd="4" destOrd="0" presId="urn:microsoft.com/office/officeart/2005/8/layout/bProcess3"/>
    <dgm:cxn modelId="{1D596B3F-C140-4284-91AF-57207DA8F793}" type="presParOf" srcId="{84F7B3C5-8232-4CF9-81E9-28BD6F136890}" destId="{D5C536CE-155B-4306-8163-C75EA26C6CF3}" srcOrd="5" destOrd="0" presId="urn:microsoft.com/office/officeart/2005/8/layout/bProcess3"/>
    <dgm:cxn modelId="{0A1F51B6-642A-4127-89B3-C3FB3D18AA55}" type="presParOf" srcId="{D5C536CE-155B-4306-8163-C75EA26C6CF3}" destId="{573EA399-BEAD-497B-A798-398362112706}" srcOrd="0" destOrd="0" presId="urn:microsoft.com/office/officeart/2005/8/layout/bProcess3"/>
    <dgm:cxn modelId="{319D8DB4-1E53-49A2-95D1-29C4DE4F05DD}" type="presParOf" srcId="{84F7B3C5-8232-4CF9-81E9-28BD6F136890}" destId="{3EB21AC9-DC69-4724-B936-390DCA68396B}" srcOrd="6" destOrd="0" presId="urn:microsoft.com/office/officeart/2005/8/layout/bProcess3"/>
    <dgm:cxn modelId="{5B42DBD7-4B18-4F0C-BC61-53AD2B39F0F4}" type="presParOf" srcId="{84F7B3C5-8232-4CF9-81E9-28BD6F136890}" destId="{5E6E3DE9-6DED-4CAD-80F4-11ABEFC09BBA}" srcOrd="7" destOrd="0" presId="urn:microsoft.com/office/officeart/2005/8/layout/bProcess3"/>
    <dgm:cxn modelId="{0663A7F8-33E3-4C74-ABCF-2A61909C7815}" type="presParOf" srcId="{5E6E3DE9-6DED-4CAD-80F4-11ABEFC09BBA}" destId="{94510CF2-EEA1-4378-B4B1-DAF462AE26DB}" srcOrd="0" destOrd="0" presId="urn:microsoft.com/office/officeart/2005/8/layout/bProcess3"/>
    <dgm:cxn modelId="{99A73FBA-953D-470B-B70F-82D523F7F208}" type="presParOf" srcId="{84F7B3C5-8232-4CF9-81E9-28BD6F136890}" destId="{AEEDA246-34A9-437A-AB77-56E8DF2B28BB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4D1C46-47E1-4781-BAED-2674FFB20A2B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2184AC3-6B90-4E52-A913-8EC8852AB56F}">
      <dgm:prSet phldrT="[Texto]" custT="1"/>
      <dgm:spPr>
        <a:solidFill>
          <a:srgbClr val="67299B"/>
        </a:solidFill>
      </dgm:spPr>
      <dgm:t>
        <a:bodyPr/>
        <a:lstStyle/>
        <a:p>
          <a:r>
            <a:rPr lang="es-MX" sz="17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 de la MRV contará las boletas sobrantes y las inutilizará, cancelándolas con dos líneas diagonales</a:t>
          </a:r>
        </a:p>
      </dgm:t>
    </dgm:pt>
    <dgm:pt modelId="{2CD52CDF-E152-4F87-ABD1-EB70F6B0539C}" type="parTrans" cxnId="{2606B10C-2670-4C1E-B845-1B7BE4A7CC86}">
      <dgm:prSet/>
      <dgm:spPr/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E35F01F4-9B82-482A-9A6B-95069F371E4C}" type="sibTrans" cxnId="{2606B10C-2670-4C1E-B845-1B7BE4A7CC86}">
      <dgm:prSet custT="1"/>
      <dgm:spPr>
        <a:ln w="19050"/>
      </dgm:spPr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548125D2-B9C6-4639-9E1B-E61E51511B93}">
      <dgm:prSet phldrT="[Texto]" custT="1"/>
      <dgm:spPr>
        <a:solidFill>
          <a:srgbClr val="67299B"/>
        </a:solidFill>
      </dgm:spPr>
      <dgm:t>
        <a:bodyPr/>
        <a:lstStyle/>
        <a:p>
          <a:r>
            <a:rPr lang="es-MX" sz="17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Presidente, contará dos veces el número de personas que aparezcan en el Listado de Registro con el sello “votó”</a:t>
          </a:r>
        </a:p>
      </dgm:t>
    </dgm:pt>
    <dgm:pt modelId="{EDD71189-D96E-4216-926C-62DB7C1A7EA8}" type="parTrans" cxnId="{8FE54014-82E8-4D22-B03A-CCB10A97DD63}">
      <dgm:prSet/>
      <dgm:spPr/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D0119F35-08F8-478A-85B0-42291D55D5CD}" type="sibTrans" cxnId="{8FE54014-82E8-4D22-B03A-CCB10A97DD63}">
      <dgm:prSet custT="1"/>
      <dgm:spPr>
        <a:ln w="19050"/>
      </dgm:spPr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4E0496C9-A566-43DF-8E32-617A0CBEC91E}">
      <dgm:prSet phldrT="[Texto]" custT="1"/>
      <dgm:spPr>
        <a:solidFill>
          <a:srgbClr val="67299B"/>
        </a:solidFill>
      </dgm:spPr>
      <dgm:t>
        <a:bodyPr/>
        <a:lstStyle/>
        <a:p>
          <a:endParaRPr lang="es-MX" sz="1700" dirty="0" smtClean="0">
            <a:solidFill>
              <a:schemeClr val="bg1"/>
            </a:solidFill>
            <a:latin typeface="Century Gothic" panose="020B0502020202020204" pitchFamily="34" charset="0"/>
          </a:endParaRPr>
        </a:p>
        <a:p>
          <a:r>
            <a:rPr lang="es-MX" sz="17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presidente abrirá la urna y sacará las boletas, mostrando a las y los presentes que la urna quedó vacía.</a:t>
          </a:r>
        </a:p>
        <a:p>
          <a:endParaRPr lang="es-MX" sz="1700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D37D6244-2A86-4535-9823-B2406FB26F58}" type="parTrans" cxnId="{01380CA3-3FE8-4A16-9DF4-304378837A77}">
      <dgm:prSet/>
      <dgm:spPr/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71C9CD91-F16F-465A-B9D9-C9120DFE3B2B}" type="sibTrans" cxnId="{01380CA3-3FE8-4A16-9DF4-304378837A77}">
      <dgm:prSet custT="1"/>
      <dgm:spPr>
        <a:ln w="19050"/>
      </dgm:spPr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E5895EF8-AAE2-431E-959C-4DBA0FBBF0FC}">
      <dgm:prSet phldrT="[Texto]" custT="1"/>
      <dgm:spPr>
        <a:solidFill>
          <a:srgbClr val="67299B"/>
        </a:solidFill>
      </dgm:spPr>
      <dgm:t>
        <a:bodyPr/>
        <a:lstStyle/>
        <a:p>
          <a:r>
            <a:rPr lang="es-MX" sz="1700" dirty="0" smtClean="0">
              <a:solidFill>
                <a:schemeClr val="bg1"/>
              </a:solidFill>
              <a:latin typeface="Century Gothic" panose="020B0502020202020204" pitchFamily="34" charset="0"/>
            </a:rPr>
            <a:t>La y el Presidente y Secretario clasificarán y contarán las boletas extraídas de la urna (votos válidos y votos nulos)</a:t>
          </a:r>
        </a:p>
      </dgm:t>
    </dgm:pt>
    <dgm:pt modelId="{9F75E017-CAE5-493B-899C-DC6CEFD51160}" type="parTrans" cxnId="{1A305122-5E76-4064-8450-9E3F0CB51AF0}">
      <dgm:prSet/>
      <dgm:spPr/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4C3486AB-CEA8-4B58-ABF5-6DA4C1553E94}" type="sibTrans" cxnId="{1A305122-5E76-4064-8450-9E3F0CB51AF0}">
      <dgm:prSet custT="1"/>
      <dgm:spPr>
        <a:ln w="19050"/>
      </dgm:spPr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AD864258-5259-4934-AF8F-1246958C4DF7}">
      <dgm:prSet custT="1"/>
      <dgm:spPr>
        <a:solidFill>
          <a:srgbClr val="67299B"/>
        </a:solidFill>
      </dgm:spPr>
      <dgm:t>
        <a:bodyPr/>
        <a:lstStyle/>
        <a:p>
          <a:r>
            <a:rPr lang="es-MX" sz="17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 anotará en hojas en blanco con lápiz, las operaciones con los resultados del cómputo, los cuales una vez verificados serán asentados en el apartado del Acta respectiva</a:t>
          </a:r>
        </a:p>
      </dgm:t>
    </dgm:pt>
    <dgm:pt modelId="{CADE6080-06C4-4C6D-BC7E-9C9A66110730}" type="parTrans" cxnId="{8E61712F-04ED-4A43-82D9-572829813BF0}">
      <dgm:prSet/>
      <dgm:spPr/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D09EC8C0-6588-4C25-B777-D436714F28AD}" type="sibTrans" cxnId="{8E61712F-04ED-4A43-82D9-572829813BF0}">
      <dgm:prSet/>
      <dgm:spPr/>
      <dgm:t>
        <a:bodyPr/>
        <a:lstStyle/>
        <a:p>
          <a:endParaRPr lang="es-MX" sz="170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ECEB396F-CBFD-4EE8-8488-1B1224747F43}" type="pres">
      <dgm:prSet presAssocID="{724D1C46-47E1-4781-BAED-2674FFB20A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513A28B0-33AD-4D61-B950-3ADD14488084}" type="pres">
      <dgm:prSet presAssocID="{02184AC3-6B90-4E52-A913-8EC8852AB56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2831C22-CC0F-469B-BF0F-78C01551F414}" type="pres">
      <dgm:prSet presAssocID="{E35F01F4-9B82-482A-9A6B-95069F371E4C}" presName="sibTrans" presStyleLbl="sibTrans1D1" presStyleIdx="0" presStyleCnt="4"/>
      <dgm:spPr/>
      <dgm:t>
        <a:bodyPr/>
        <a:lstStyle/>
        <a:p>
          <a:endParaRPr lang="es-MX"/>
        </a:p>
      </dgm:t>
    </dgm:pt>
    <dgm:pt modelId="{2761BD95-AC7B-4EF2-9576-5165609DD591}" type="pres">
      <dgm:prSet presAssocID="{E35F01F4-9B82-482A-9A6B-95069F371E4C}" presName="connectorText" presStyleLbl="sibTrans1D1" presStyleIdx="0" presStyleCnt="4"/>
      <dgm:spPr/>
      <dgm:t>
        <a:bodyPr/>
        <a:lstStyle/>
        <a:p>
          <a:endParaRPr lang="es-MX"/>
        </a:p>
      </dgm:t>
    </dgm:pt>
    <dgm:pt modelId="{63E8B610-BE21-4364-B14A-328D45C33FBC}" type="pres">
      <dgm:prSet presAssocID="{548125D2-B9C6-4639-9E1B-E61E51511B9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BDABDD-BB43-4530-9AF0-7C33272D557F}" type="pres">
      <dgm:prSet presAssocID="{D0119F35-08F8-478A-85B0-42291D55D5CD}" presName="sibTrans" presStyleLbl="sibTrans1D1" presStyleIdx="1" presStyleCnt="4"/>
      <dgm:spPr/>
      <dgm:t>
        <a:bodyPr/>
        <a:lstStyle/>
        <a:p>
          <a:endParaRPr lang="es-MX"/>
        </a:p>
      </dgm:t>
    </dgm:pt>
    <dgm:pt modelId="{56521157-A28F-4320-97DC-ABB1F9878EC1}" type="pres">
      <dgm:prSet presAssocID="{D0119F35-08F8-478A-85B0-42291D55D5CD}" presName="connectorText" presStyleLbl="sibTrans1D1" presStyleIdx="1" presStyleCnt="4"/>
      <dgm:spPr/>
      <dgm:t>
        <a:bodyPr/>
        <a:lstStyle/>
        <a:p>
          <a:endParaRPr lang="es-MX"/>
        </a:p>
      </dgm:t>
    </dgm:pt>
    <dgm:pt modelId="{41B59724-4A4E-4035-AC6C-C045BB3ECEF0}" type="pres">
      <dgm:prSet presAssocID="{4E0496C9-A566-43DF-8E32-617A0CBEC91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DA7D0E-0822-4438-AD4D-16EA80B58947}" type="pres">
      <dgm:prSet presAssocID="{71C9CD91-F16F-465A-B9D9-C9120DFE3B2B}" presName="sibTrans" presStyleLbl="sibTrans1D1" presStyleIdx="2" presStyleCnt="4"/>
      <dgm:spPr/>
      <dgm:t>
        <a:bodyPr/>
        <a:lstStyle/>
        <a:p>
          <a:endParaRPr lang="es-MX"/>
        </a:p>
      </dgm:t>
    </dgm:pt>
    <dgm:pt modelId="{F0E387AD-AA80-4B63-AB8A-63D91A6916E3}" type="pres">
      <dgm:prSet presAssocID="{71C9CD91-F16F-465A-B9D9-C9120DFE3B2B}" presName="connectorText" presStyleLbl="sibTrans1D1" presStyleIdx="2" presStyleCnt="4"/>
      <dgm:spPr/>
      <dgm:t>
        <a:bodyPr/>
        <a:lstStyle/>
        <a:p>
          <a:endParaRPr lang="es-MX"/>
        </a:p>
      </dgm:t>
    </dgm:pt>
    <dgm:pt modelId="{67EAE9FB-50A0-4D8E-AB7C-C86C5CFED312}" type="pres">
      <dgm:prSet presAssocID="{E5895EF8-AAE2-431E-959C-4DBA0FBBF0F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3AAD97-2DA4-4E24-8DAE-19603D1F7FFA}" type="pres">
      <dgm:prSet presAssocID="{4C3486AB-CEA8-4B58-ABF5-6DA4C1553E94}" presName="sibTrans" presStyleLbl="sibTrans1D1" presStyleIdx="3" presStyleCnt="4"/>
      <dgm:spPr/>
      <dgm:t>
        <a:bodyPr/>
        <a:lstStyle/>
        <a:p>
          <a:endParaRPr lang="es-MX"/>
        </a:p>
      </dgm:t>
    </dgm:pt>
    <dgm:pt modelId="{0C2F96E0-45A7-44F8-90BA-C9BAA0F92541}" type="pres">
      <dgm:prSet presAssocID="{4C3486AB-CEA8-4B58-ABF5-6DA4C1553E94}" presName="connectorText" presStyleLbl="sibTrans1D1" presStyleIdx="3" presStyleCnt="4"/>
      <dgm:spPr/>
      <dgm:t>
        <a:bodyPr/>
        <a:lstStyle/>
        <a:p>
          <a:endParaRPr lang="es-MX"/>
        </a:p>
      </dgm:t>
    </dgm:pt>
    <dgm:pt modelId="{DC16947F-F52A-41F1-A06C-179C98800656}" type="pres">
      <dgm:prSet presAssocID="{AD864258-5259-4934-AF8F-1246958C4DF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B0BDD4-B97D-4663-9908-A4B9E136350F}" type="presOf" srcId="{4C3486AB-CEA8-4B58-ABF5-6DA4C1553E94}" destId="{A43AAD97-2DA4-4E24-8DAE-19603D1F7FFA}" srcOrd="0" destOrd="0" presId="urn:microsoft.com/office/officeart/2005/8/layout/bProcess3"/>
    <dgm:cxn modelId="{B350B4E5-9B16-4B2D-9BF0-AF6AE3FD6822}" type="presOf" srcId="{D0119F35-08F8-478A-85B0-42291D55D5CD}" destId="{9DBDABDD-BB43-4530-9AF0-7C33272D557F}" srcOrd="0" destOrd="0" presId="urn:microsoft.com/office/officeart/2005/8/layout/bProcess3"/>
    <dgm:cxn modelId="{8FE54014-82E8-4D22-B03A-CCB10A97DD63}" srcId="{724D1C46-47E1-4781-BAED-2674FFB20A2B}" destId="{548125D2-B9C6-4639-9E1B-E61E51511B93}" srcOrd="1" destOrd="0" parTransId="{EDD71189-D96E-4216-926C-62DB7C1A7EA8}" sibTransId="{D0119F35-08F8-478A-85B0-42291D55D5CD}"/>
    <dgm:cxn modelId="{0DCE4C2C-973D-4744-9D84-D820EC8476E1}" type="presOf" srcId="{724D1C46-47E1-4781-BAED-2674FFB20A2B}" destId="{ECEB396F-CBFD-4EE8-8488-1B1224747F43}" srcOrd="0" destOrd="0" presId="urn:microsoft.com/office/officeart/2005/8/layout/bProcess3"/>
    <dgm:cxn modelId="{01380CA3-3FE8-4A16-9DF4-304378837A77}" srcId="{724D1C46-47E1-4781-BAED-2674FFB20A2B}" destId="{4E0496C9-A566-43DF-8E32-617A0CBEC91E}" srcOrd="2" destOrd="0" parTransId="{D37D6244-2A86-4535-9823-B2406FB26F58}" sibTransId="{71C9CD91-F16F-465A-B9D9-C9120DFE3B2B}"/>
    <dgm:cxn modelId="{8E61712F-04ED-4A43-82D9-572829813BF0}" srcId="{724D1C46-47E1-4781-BAED-2674FFB20A2B}" destId="{AD864258-5259-4934-AF8F-1246958C4DF7}" srcOrd="4" destOrd="0" parTransId="{CADE6080-06C4-4C6D-BC7E-9C9A66110730}" sibTransId="{D09EC8C0-6588-4C25-B777-D436714F28AD}"/>
    <dgm:cxn modelId="{2A536EF3-3EE2-4658-94D6-6BF7705008BE}" type="presOf" srcId="{AD864258-5259-4934-AF8F-1246958C4DF7}" destId="{DC16947F-F52A-41F1-A06C-179C98800656}" srcOrd="0" destOrd="0" presId="urn:microsoft.com/office/officeart/2005/8/layout/bProcess3"/>
    <dgm:cxn modelId="{111A40DE-6A65-4ACB-AB37-40BD49562BF4}" type="presOf" srcId="{71C9CD91-F16F-465A-B9D9-C9120DFE3B2B}" destId="{B6DA7D0E-0822-4438-AD4D-16EA80B58947}" srcOrd="0" destOrd="0" presId="urn:microsoft.com/office/officeart/2005/8/layout/bProcess3"/>
    <dgm:cxn modelId="{50D169A3-5745-40B1-8E4B-3D5DFF475AF2}" type="presOf" srcId="{4E0496C9-A566-43DF-8E32-617A0CBEC91E}" destId="{41B59724-4A4E-4035-AC6C-C045BB3ECEF0}" srcOrd="0" destOrd="0" presId="urn:microsoft.com/office/officeart/2005/8/layout/bProcess3"/>
    <dgm:cxn modelId="{2606B10C-2670-4C1E-B845-1B7BE4A7CC86}" srcId="{724D1C46-47E1-4781-BAED-2674FFB20A2B}" destId="{02184AC3-6B90-4E52-A913-8EC8852AB56F}" srcOrd="0" destOrd="0" parTransId="{2CD52CDF-E152-4F87-ABD1-EB70F6B0539C}" sibTransId="{E35F01F4-9B82-482A-9A6B-95069F371E4C}"/>
    <dgm:cxn modelId="{E6F4D190-9AF2-4377-87BC-83517B2A4A53}" type="presOf" srcId="{4C3486AB-CEA8-4B58-ABF5-6DA4C1553E94}" destId="{0C2F96E0-45A7-44F8-90BA-C9BAA0F92541}" srcOrd="1" destOrd="0" presId="urn:microsoft.com/office/officeart/2005/8/layout/bProcess3"/>
    <dgm:cxn modelId="{74A74479-EA6E-418D-8229-AC49FE60409F}" type="presOf" srcId="{548125D2-B9C6-4639-9E1B-E61E51511B93}" destId="{63E8B610-BE21-4364-B14A-328D45C33FBC}" srcOrd="0" destOrd="0" presId="urn:microsoft.com/office/officeart/2005/8/layout/bProcess3"/>
    <dgm:cxn modelId="{1A305122-5E76-4064-8450-9E3F0CB51AF0}" srcId="{724D1C46-47E1-4781-BAED-2674FFB20A2B}" destId="{E5895EF8-AAE2-431E-959C-4DBA0FBBF0FC}" srcOrd="3" destOrd="0" parTransId="{9F75E017-CAE5-493B-899C-DC6CEFD51160}" sibTransId="{4C3486AB-CEA8-4B58-ABF5-6DA4C1553E94}"/>
    <dgm:cxn modelId="{3D1CCBA6-64EC-42E3-91CD-045647107E32}" type="presOf" srcId="{D0119F35-08F8-478A-85B0-42291D55D5CD}" destId="{56521157-A28F-4320-97DC-ABB1F9878EC1}" srcOrd="1" destOrd="0" presId="urn:microsoft.com/office/officeart/2005/8/layout/bProcess3"/>
    <dgm:cxn modelId="{44A87B6B-812D-4990-A5D7-18F74A1571A8}" type="presOf" srcId="{71C9CD91-F16F-465A-B9D9-C9120DFE3B2B}" destId="{F0E387AD-AA80-4B63-AB8A-63D91A6916E3}" srcOrd="1" destOrd="0" presId="urn:microsoft.com/office/officeart/2005/8/layout/bProcess3"/>
    <dgm:cxn modelId="{2FD5CF39-E56A-41E3-B4C1-2061458589D3}" type="presOf" srcId="{E35F01F4-9B82-482A-9A6B-95069F371E4C}" destId="{B2831C22-CC0F-469B-BF0F-78C01551F414}" srcOrd="0" destOrd="0" presId="urn:microsoft.com/office/officeart/2005/8/layout/bProcess3"/>
    <dgm:cxn modelId="{0F2AD498-CDEB-4C54-939F-871EC0906BCF}" type="presOf" srcId="{E5895EF8-AAE2-431E-959C-4DBA0FBBF0FC}" destId="{67EAE9FB-50A0-4D8E-AB7C-C86C5CFED312}" srcOrd="0" destOrd="0" presId="urn:microsoft.com/office/officeart/2005/8/layout/bProcess3"/>
    <dgm:cxn modelId="{C90450C6-2BC0-43B7-9A10-AEDBD0E6B6E8}" type="presOf" srcId="{E35F01F4-9B82-482A-9A6B-95069F371E4C}" destId="{2761BD95-AC7B-4EF2-9576-5165609DD591}" srcOrd="1" destOrd="0" presId="urn:microsoft.com/office/officeart/2005/8/layout/bProcess3"/>
    <dgm:cxn modelId="{B6F9AD9E-6725-482C-8319-FB7C1FF501FB}" type="presOf" srcId="{02184AC3-6B90-4E52-A913-8EC8852AB56F}" destId="{513A28B0-33AD-4D61-B950-3ADD14488084}" srcOrd="0" destOrd="0" presId="urn:microsoft.com/office/officeart/2005/8/layout/bProcess3"/>
    <dgm:cxn modelId="{C3A35D6D-6A31-43DB-8355-C108DE733195}" type="presParOf" srcId="{ECEB396F-CBFD-4EE8-8488-1B1224747F43}" destId="{513A28B0-33AD-4D61-B950-3ADD14488084}" srcOrd="0" destOrd="0" presId="urn:microsoft.com/office/officeart/2005/8/layout/bProcess3"/>
    <dgm:cxn modelId="{C96294F9-78AB-4F73-8578-39291859F0F6}" type="presParOf" srcId="{ECEB396F-CBFD-4EE8-8488-1B1224747F43}" destId="{B2831C22-CC0F-469B-BF0F-78C01551F414}" srcOrd="1" destOrd="0" presId="urn:microsoft.com/office/officeart/2005/8/layout/bProcess3"/>
    <dgm:cxn modelId="{D2C2155B-AECD-4751-B336-E268E4A8A108}" type="presParOf" srcId="{B2831C22-CC0F-469B-BF0F-78C01551F414}" destId="{2761BD95-AC7B-4EF2-9576-5165609DD591}" srcOrd="0" destOrd="0" presId="urn:microsoft.com/office/officeart/2005/8/layout/bProcess3"/>
    <dgm:cxn modelId="{8FCF7A72-EB1B-4A08-BEF1-33C143BA3578}" type="presParOf" srcId="{ECEB396F-CBFD-4EE8-8488-1B1224747F43}" destId="{63E8B610-BE21-4364-B14A-328D45C33FBC}" srcOrd="2" destOrd="0" presId="urn:microsoft.com/office/officeart/2005/8/layout/bProcess3"/>
    <dgm:cxn modelId="{C81DBA59-4EEC-4BA7-AE97-7EFCA8834E0E}" type="presParOf" srcId="{ECEB396F-CBFD-4EE8-8488-1B1224747F43}" destId="{9DBDABDD-BB43-4530-9AF0-7C33272D557F}" srcOrd="3" destOrd="0" presId="urn:microsoft.com/office/officeart/2005/8/layout/bProcess3"/>
    <dgm:cxn modelId="{71948B6C-F81F-448D-A119-ADD268FDAC02}" type="presParOf" srcId="{9DBDABDD-BB43-4530-9AF0-7C33272D557F}" destId="{56521157-A28F-4320-97DC-ABB1F9878EC1}" srcOrd="0" destOrd="0" presId="urn:microsoft.com/office/officeart/2005/8/layout/bProcess3"/>
    <dgm:cxn modelId="{93407338-2EEC-4790-831F-E99A69808A3F}" type="presParOf" srcId="{ECEB396F-CBFD-4EE8-8488-1B1224747F43}" destId="{41B59724-4A4E-4035-AC6C-C045BB3ECEF0}" srcOrd="4" destOrd="0" presId="urn:microsoft.com/office/officeart/2005/8/layout/bProcess3"/>
    <dgm:cxn modelId="{3B7FDC28-C57C-4209-9418-1F87A46A5DC6}" type="presParOf" srcId="{ECEB396F-CBFD-4EE8-8488-1B1224747F43}" destId="{B6DA7D0E-0822-4438-AD4D-16EA80B58947}" srcOrd="5" destOrd="0" presId="urn:microsoft.com/office/officeart/2005/8/layout/bProcess3"/>
    <dgm:cxn modelId="{B658645B-ED89-41D8-A56A-567E58BD4FF6}" type="presParOf" srcId="{B6DA7D0E-0822-4438-AD4D-16EA80B58947}" destId="{F0E387AD-AA80-4B63-AB8A-63D91A6916E3}" srcOrd="0" destOrd="0" presId="urn:microsoft.com/office/officeart/2005/8/layout/bProcess3"/>
    <dgm:cxn modelId="{CEBF85B4-B4EA-4347-9311-78B16D82639F}" type="presParOf" srcId="{ECEB396F-CBFD-4EE8-8488-1B1224747F43}" destId="{67EAE9FB-50A0-4D8E-AB7C-C86C5CFED312}" srcOrd="6" destOrd="0" presId="urn:microsoft.com/office/officeart/2005/8/layout/bProcess3"/>
    <dgm:cxn modelId="{A79093C3-10E1-4397-A95C-CA41264A5444}" type="presParOf" srcId="{ECEB396F-CBFD-4EE8-8488-1B1224747F43}" destId="{A43AAD97-2DA4-4E24-8DAE-19603D1F7FFA}" srcOrd="7" destOrd="0" presId="urn:microsoft.com/office/officeart/2005/8/layout/bProcess3"/>
    <dgm:cxn modelId="{C35B869A-1A75-47DC-900B-8E2DD271AE8B}" type="presParOf" srcId="{A43AAD97-2DA4-4E24-8DAE-19603D1F7FFA}" destId="{0C2F96E0-45A7-44F8-90BA-C9BAA0F92541}" srcOrd="0" destOrd="0" presId="urn:microsoft.com/office/officeart/2005/8/layout/bProcess3"/>
    <dgm:cxn modelId="{06B52761-8EB9-482E-BCCA-1038DE6A5715}" type="presParOf" srcId="{ECEB396F-CBFD-4EE8-8488-1B1224747F43}" destId="{DC16947F-F52A-41F1-A06C-179C98800656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35352-DBAC-4D03-9709-2E0C9C34C266}">
      <dsp:nvSpPr>
        <dsp:cNvPr id="0" name=""/>
        <dsp:cNvSpPr/>
      </dsp:nvSpPr>
      <dsp:spPr>
        <a:xfrm>
          <a:off x="538773" y="1614"/>
          <a:ext cx="4764731" cy="2385208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latin typeface="Century Gothic" panose="020B0502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entury Gothic" panose="020B0502020202020204" pitchFamily="34" charset="0"/>
            </a:rPr>
            <a:t>La Junta Electoral Municipal determinará las medidas que estime pertinentes para imprimir y reproducir el modelo de boleta electoral.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latin typeface="Century Gothic" panose="020B0502020202020204" pitchFamily="34" charset="0"/>
          </a:endParaRPr>
        </a:p>
      </dsp:txBody>
      <dsp:txXfrm>
        <a:off x="538773" y="1614"/>
        <a:ext cx="4764731" cy="2385208"/>
      </dsp:txXfrm>
    </dsp:sp>
    <dsp:sp modelId="{DDDD3901-2019-4BD7-A34B-91106C0B77BE}">
      <dsp:nvSpPr>
        <dsp:cNvPr id="0" name=""/>
        <dsp:cNvSpPr/>
      </dsp:nvSpPr>
      <dsp:spPr>
        <a:xfrm>
          <a:off x="5736221" y="0"/>
          <a:ext cx="4867295" cy="2385208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latin typeface="Century Gothic" panose="020B0502020202020204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entury Gothic" panose="020B0502020202020204" pitchFamily="34" charset="0"/>
            </a:rPr>
            <a:t>En caso de cancelación del registro o sustitución </a:t>
          </a:r>
          <a:r>
            <a:rPr lang="es-MX" sz="24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de una o más candidaturas, </a:t>
          </a:r>
          <a:r>
            <a:rPr lang="es-MX" sz="2400" kern="1200" dirty="0" smtClean="0">
              <a:latin typeface="Century Gothic" panose="020B0502020202020204" pitchFamily="34" charset="0"/>
            </a:rPr>
            <a:t>no habrá modificación a las boletas si éstas ya estuvieran impresas.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latin typeface="Century Gothic" panose="020B0502020202020204" pitchFamily="34" charset="0"/>
          </a:endParaRPr>
        </a:p>
      </dsp:txBody>
      <dsp:txXfrm>
        <a:off x="5736221" y="0"/>
        <a:ext cx="4867295" cy="2385208"/>
      </dsp:txXfrm>
    </dsp:sp>
    <dsp:sp modelId="{2DE4D5F1-8C59-45CE-BD1F-7E2ACD25E225}">
      <dsp:nvSpPr>
        <dsp:cNvPr id="0" name=""/>
        <dsp:cNvSpPr/>
      </dsp:nvSpPr>
      <dsp:spPr>
        <a:xfrm>
          <a:off x="586596" y="2785971"/>
          <a:ext cx="4730901" cy="2385208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entury Gothic" panose="020B0502020202020204" pitchFamily="34" charset="0"/>
            </a:rPr>
            <a:t>Las boletas estarán en poder de La Junta Electoral Municipal , a más tardar cinco días anteriores a la elección.</a:t>
          </a:r>
        </a:p>
      </dsp:txBody>
      <dsp:txXfrm>
        <a:off x="586596" y="2785971"/>
        <a:ext cx="4730901" cy="2385208"/>
      </dsp:txXfrm>
    </dsp:sp>
    <dsp:sp modelId="{F641F396-CDB3-46C6-884E-912099D08CDA}">
      <dsp:nvSpPr>
        <dsp:cNvPr id="0" name=""/>
        <dsp:cNvSpPr/>
      </dsp:nvSpPr>
      <dsp:spPr>
        <a:xfrm>
          <a:off x="5767746" y="2784357"/>
          <a:ext cx="4840700" cy="2385208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300" kern="1200" dirty="0" smtClean="0">
            <a:latin typeface="Century Gothic" panose="020B0502020202020204" pitchFamily="34" charset="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Century Gothic" panose="020B0502020202020204" pitchFamily="34" charset="0"/>
            </a:rPr>
            <a:t>La Junta Electoral Municipal </a:t>
          </a:r>
          <a:r>
            <a:rPr lang="es-MX" sz="24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entregará a las y los </a:t>
          </a:r>
          <a:r>
            <a:rPr lang="es-MX" sz="2400" kern="1200" dirty="0" smtClean="0">
              <a:latin typeface="Century Gothic" panose="020B0502020202020204" pitchFamily="34" charset="0"/>
            </a:rPr>
            <a:t>Presidentes de MRV, previo a la elección, la documentación y el material electoral (Actividad por definir)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 dirty="0" smtClean="0">
            <a:latin typeface="Century Gothic" panose="020B0502020202020204" pitchFamily="34" charset="0"/>
          </a:endParaRPr>
        </a:p>
      </dsp:txBody>
      <dsp:txXfrm>
        <a:off x="5767746" y="2784357"/>
        <a:ext cx="4840700" cy="23852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A34B9-5065-4D1F-9B0D-6A8D7FD11D0F}">
      <dsp:nvSpPr>
        <dsp:cNvPr id="0" name=""/>
        <dsp:cNvSpPr/>
      </dsp:nvSpPr>
      <dsp:spPr>
        <a:xfrm>
          <a:off x="2305061" y="1441510"/>
          <a:ext cx="4982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8271" y="45720"/>
              </a:lnTo>
            </a:path>
          </a:pathLst>
        </a:custGeom>
        <a:noFill/>
        <a:ln w="28575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latin typeface="Century Gothic" panose="020B0502020202020204" pitchFamily="34" charset="0"/>
          </a:endParaRPr>
        </a:p>
      </dsp:txBody>
      <dsp:txXfrm>
        <a:off x="2540975" y="1484584"/>
        <a:ext cx="26443" cy="5293"/>
      </dsp:txXfrm>
    </dsp:sp>
    <dsp:sp modelId="{3BB97730-7D9E-46B1-AB10-7B44327EDA6B}">
      <dsp:nvSpPr>
        <dsp:cNvPr id="0" name=""/>
        <dsp:cNvSpPr/>
      </dsp:nvSpPr>
      <dsp:spPr>
        <a:xfrm>
          <a:off x="7419" y="659211"/>
          <a:ext cx="2299442" cy="1656039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latin typeface="Century Gothic" panose="020B0502020202020204" pitchFamily="34" charset="0"/>
            </a:rPr>
            <a:t>Instalación de la casilla</a:t>
          </a:r>
        </a:p>
      </dsp:txBody>
      <dsp:txXfrm>
        <a:off x="7419" y="659211"/>
        <a:ext cx="2299442" cy="1656039"/>
      </dsp:txXfrm>
    </dsp:sp>
    <dsp:sp modelId="{91008133-67EE-4924-A2BC-5AFCA29F45D5}">
      <dsp:nvSpPr>
        <dsp:cNvPr id="0" name=""/>
        <dsp:cNvSpPr/>
      </dsp:nvSpPr>
      <dsp:spPr>
        <a:xfrm>
          <a:off x="5133375" y="1441510"/>
          <a:ext cx="4982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8271" y="4572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latin typeface="Century Gothic" panose="020B0502020202020204" pitchFamily="34" charset="0"/>
          </a:endParaRPr>
        </a:p>
      </dsp:txBody>
      <dsp:txXfrm>
        <a:off x="5369289" y="1484584"/>
        <a:ext cx="26443" cy="5293"/>
      </dsp:txXfrm>
    </dsp:sp>
    <dsp:sp modelId="{656F726D-429B-48A5-BD8F-1B561293C9B8}">
      <dsp:nvSpPr>
        <dsp:cNvPr id="0" name=""/>
        <dsp:cNvSpPr/>
      </dsp:nvSpPr>
      <dsp:spPr>
        <a:xfrm>
          <a:off x="2835733" y="653181"/>
          <a:ext cx="2299442" cy="1668098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Inicio y recepción de la votación</a:t>
          </a:r>
        </a:p>
      </dsp:txBody>
      <dsp:txXfrm>
        <a:off x="2835733" y="653181"/>
        <a:ext cx="2299442" cy="1668098"/>
      </dsp:txXfrm>
    </dsp:sp>
    <dsp:sp modelId="{D6BF96F4-272F-42F4-A676-A5E91B9ABA04}">
      <dsp:nvSpPr>
        <dsp:cNvPr id="0" name=""/>
        <dsp:cNvSpPr/>
      </dsp:nvSpPr>
      <dsp:spPr>
        <a:xfrm>
          <a:off x="7961689" y="1441510"/>
          <a:ext cx="49827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8271" y="4572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latin typeface="Century Gothic" panose="020B0502020202020204" pitchFamily="34" charset="0"/>
          </a:endParaRPr>
        </a:p>
      </dsp:txBody>
      <dsp:txXfrm>
        <a:off x="8197603" y="1484584"/>
        <a:ext cx="26443" cy="5293"/>
      </dsp:txXfrm>
    </dsp:sp>
    <dsp:sp modelId="{3E201155-8B78-4ACC-BD5A-CFC280E5EAEE}">
      <dsp:nvSpPr>
        <dsp:cNvPr id="0" name=""/>
        <dsp:cNvSpPr/>
      </dsp:nvSpPr>
      <dsp:spPr>
        <a:xfrm>
          <a:off x="5664047" y="672828"/>
          <a:ext cx="2299442" cy="1628805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latin typeface="Century Gothic" panose="020B0502020202020204" pitchFamily="34" charset="0"/>
            </a:rPr>
            <a:t>Cierre de la votación</a:t>
          </a:r>
        </a:p>
      </dsp:txBody>
      <dsp:txXfrm>
        <a:off x="5664047" y="672828"/>
        <a:ext cx="2299442" cy="1628805"/>
      </dsp:txXfrm>
    </dsp:sp>
    <dsp:sp modelId="{C3D6B3B8-105C-443C-BCB5-910FF12B4444}">
      <dsp:nvSpPr>
        <dsp:cNvPr id="0" name=""/>
        <dsp:cNvSpPr/>
      </dsp:nvSpPr>
      <dsp:spPr>
        <a:xfrm>
          <a:off x="1173075" y="2316844"/>
          <a:ext cx="8469006" cy="508867"/>
        </a:xfrm>
        <a:custGeom>
          <a:avLst/>
          <a:gdLst/>
          <a:ahLst/>
          <a:cxnLst/>
          <a:rect l="0" t="0" r="0" b="0"/>
          <a:pathLst>
            <a:path>
              <a:moveTo>
                <a:pt x="8469006" y="0"/>
              </a:moveTo>
              <a:lnTo>
                <a:pt x="8469006" y="271533"/>
              </a:lnTo>
              <a:lnTo>
                <a:pt x="0" y="271533"/>
              </a:lnTo>
              <a:lnTo>
                <a:pt x="0" y="508867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latin typeface="Century Gothic" panose="020B0502020202020204" pitchFamily="34" charset="0"/>
          </a:endParaRPr>
        </a:p>
      </dsp:txBody>
      <dsp:txXfrm>
        <a:off x="5195424" y="2568631"/>
        <a:ext cx="424308" cy="5293"/>
      </dsp:txXfrm>
    </dsp:sp>
    <dsp:sp modelId="{CE7519E2-330A-44B8-8CBD-6FF9E6D57305}">
      <dsp:nvSpPr>
        <dsp:cNvPr id="0" name=""/>
        <dsp:cNvSpPr/>
      </dsp:nvSpPr>
      <dsp:spPr>
        <a:xfrm>
          <a:off x="8492361" y="655817"/>
          <a:ext cx="2299442" cy="1662827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 smtClean="0">
            <a:latin typeface="Century Gothic" panose="020B0502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Escrutinio y cómputo en la casilla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>
            <a:latin typeface="Century Gothic" panose="020B0502020202020204" pitchFamily="34" charset="0"/>
          </a:endParaRPr>
        </a:p>
      </dsp:txBody>
      <dsp:txXfrm>
        <a:off x="8492361" y="655817"/>
        <a:ext cx="2299442" cy="1662827"/>
      </dsp:txXfrm>
    </dsp:sp>
    <dsp:sp modelId="{06112F51-BDD8-4321-B5DE-4491FD4B30F9}">
      <dsp:nvSpPr>
        <dsp:cNvPr id="0" name=""/>
        <dsp:cNvSpPr/>
      </dsp:nvSpPr>
      <dsp:spPr>
        <a:xfrm>
          <a:off x="2320996" y="3643413"/>
          <a:ext cx="4902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0292" y="4572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latin typeface="Century Gothic" panose="020B0502020202020204" pitchFamily="34" charset="0"/>
          </a:endParaRPr>
        </a:p>
      </dsp:txBody>
      <dsp:txXfrm>
        <a:off x="2553120" y="3686486"/>
        <a:ext cx="26044" cy="5293"/>
      </dsp:txXfrm>
    </dsp:sp>
    <dsp:sp modelId="{8C349B35-723E-4974-9F87-D765A189E8B5}">
      <dsp:nvSpPr>
        <dsp:cNvPr id="0" name=""/>
        <dsp:cNvSpPr/>
      </dsp:nvSpPr>
      <dsp:spPr>
        <a:xfrm>
          <a:off x="23354" y="2858112"/>
          <a:ext cx="2299442" cy="1662041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Integración de expedientes</a:t>
          </a:r>
          <a:endParaRPr lang="es-MX" sz="2000" kern="1200" dirty="0">
            <a:latin typeface="Century Gothic" panose="020B0502020202020204" pitchFamily="34" charset="0"/>
          </a:endParaRPr>
        </a:p>
      </dsp:txBody>
      <dsp:txXfrm>
        <a:off x="23354" y="2858112"/>
        <a:ext cx="2299442" cy="1662041"/>
      </dsp:txXfrm>
    </dsp:sp>
    <dsp:sp modelId="{C6905860-9B9B-4F51-9410-D0A6C685AF77}">
      <dsp:nvSpPr>
        <dsp:cNvPr id="0" name=""/>
        <dsp:cNvSpPr/>
      </dsp:nvSpPr>
      <dsp:spPr>
        <a:xfrm>
          <a:off x="5141331" y="3635452"/>
          <a:ext cx="4903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3680"/>
              </a:moveTo>
              <a:lnTo>
                <a:pt x="262257" y="53680"/>
              </a:lnTo>
              <a:lnTo>
                <a:pt x="262257" y="45720"/>
              </a:lnTo>
              <a:lnTo>
                <a:pt x="490315" y="4572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latin typeface="Century Gothic" panose="020B0502020202020204" pitchFamily="34" charset="0"/>
          </a:endParaRPr>
        </a:p>
      </dsp:txBody>
      <dsp:txXfrm>
        <a:off x="5373465" y="3678525"/>
        <a:ext cx="26048" cy="5293"/>
      </dsp:txXfrm>
    </dsp:sp>
    <dsp:sp modelId="{2CDEFC57-801A-437E-861F-4B859D8DE176}">
      <dsp:nvSpPr>
        <dsp:cNvPr id="0" name=""/>
        <dsp:cNvSpPr/>
      </dsp:nvSpPr>
      <dsp:spPr>
        <a:xfrm>
          <a:off x="2843689" y="2861906"/>
          <a:ext cx="2299442" cy="1654453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Clausura de la casilla y publicación de resultados</a:t>
          </a:r>
          <a:endParaRPr lang="es-MX" sz="2000" kern="1200" dirty="0">
            <a:latin typeface="Century Gothic" panose="020B0502020202020204" pitchFamily="34" charset="0"/>
          </a:endParaRPr>
        </a:p>
      </dsp:txBody>
      <dsp:txXfrm>
        <a:off x="2843689" y="2861906"/>
        <a:ext cx="2299442" cy="1654453"/>
      </dsp:txXfrm>
    </dsp:sp>
    <dsp:sp modelId="{4D45F534-8AC7-4968-95FE-41F921649845}">
      <dsp:nvSpPr>
        <dsp:cNvPr id="0" name=""/>
        <dsp:cNvSpPr/>
      </dsp:nvSpPr>
      <dsp:spPr>
        <a:xfrm>
          <a:off x="5664047" y="2991339"/>
          <a:ext cx="2950690" cy="1379665"/>
        </a:xfrm>
        <a:prstGeom prst="rect">
          <a:avLst/>
        </a:prstGeom>
        <a:solidFill>
          <a:srgbClr val="D80E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 smtClean="0">
            <a:latin typeface="Century Gothic" panose="020B050202020202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Century Gothic" panose="020B0502020202020204" pitchFamily="34" charset="0"/>
            </a:rPr>
            <a:t>Remisión de paquetes electorales a la Junta Electoral Municipal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>
            <a:latin typeface="Century Gothic" panose="020B0502020202020204" pitchFamily="34" charset="0"/>
          </a:endParaRPr>
        </a:p>
      </dsp:txBody>
      <dsp:txXfrm>
        <a:off x="5664047" y="2991339"/>
        <a:ext cx="2950690" cy="1379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2032A-04BF-4F6A-8DC5-8DDF69AA428C}">
      <dsp:nvSpPr>
        <dsp:cNvPr id="0" name=""/>
        <dsp:cNvSpPr/>
      </dsp:nvSpPr>
      <dsp:spPr>
        <a:xfrm rot="5339324">
          <a:off x="1869168" y="1376240"/>
          <a:ext cx="2089928" cy="2462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13F8D-212F-4A7A-A211-42C517D4D343}">
      <dsp:nvSpPr>
        <dsp:cNvPr id="0" name=""/>
        <dsp:cNvSpPr/>
      </dsp:nvSpPr>
      <dsp:spPr>
        <a:xfrm>
          <a:off x="992799" y="7"/>
          <a:ext cx="3825149" cy="1641530"/>
        </a:xfrm>
        <a:prstGeom prst="roundRect">
          <a:avLst>
            <a:gd name="adj" fmla="val 10000"/>
          </a:avLst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solidFill>
                <a:schemeClr val="bg1"/>
              </a:solidFill>
              <a:latin typeface="Century Gothic" panose="020B0502020202020204" pitchFamily="34" charset="0"/>
            </a:rPr>
            <a:t>La </a:t>
          </a: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MRV </a:t>
          </a:r>
          <a:r>
            <a:rPr lang="es-MX" sz="1800" kern="1200" dirty="0">
              <a:solidFill>
                <a:schemeClr val="bg1"/>
              </a:solidFill>
              <a:latin typeface="Century Gothic" panose="020B0502020202020204" pitchFamily="34" charset="0"/>
            </a:rPr>
            <a:t>se abre a las </a:t>
          </a: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_____ </a:t>
          </a:r>
          <a:r>
            <a:rPr lang="es-MX" sz="1800" kern="1200" dirty="0">
              <a:solidFill>
                <a:schemeClr val="bg1"/>
              </a:solidFill>
              <a:latin typeface="Century Gothic" panose="020B0502020202020204" pitchFamily="34" charset="0"/>
            </a:rPr>
            <a:t>si se encuentran todos los funcionarios presentes</a:t>
          </a:r>
        </a:p>
      </dsp:txBody>
      <dsp:txXfrm>
        <a:off x="1040878" y="48086"/>
        <a:ext cx="3728991" cy="1545372"/>
      </dsp:txXfrm>
    </dsp:sp>
    <dsp:sp modelId="{DC540395-E4AF-4AB3-BC89-13915548AAE5}">
      <dsp:nvSpPr>
        <dsp:cNvPr id="0" name=""/>
        <dsp:cNvSpPr/>
      </dsp:nvSpPr>
      <dsp:spPr>
        <a:xfrm rot="5268676">
          <a:off x="1998812" y="3446102"/>
          <a:ext cx="1983020" cy="2462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EC590-9C12-4D91-8635-A0428BDE8986}">
      <dsp:nvSpPr>
        <dsp:cNvPr id="0" name=""/>
        <dsp:cNvSpPr/>
      </dsp:nvSpPr>
      <dsp:spPr>
        <a:xfrm>
          <a:off x="994085" y="2089610"/>
          <a:ext cx="3920084" cy="1641530"/>
        </a:xfrm>
        <a:prstGeom prst="roundRect">
          <a:avLst>
            <a:gd name="adj" fmla="val 10000"/>
          </a:avLst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Secretario, deberá contar cuantas boletas recibe en la casilla y anotará el número en el Acta de la jornada electoral.</a:t>
          </a:r>
          <a:endParaRPr lang="es-MX" sz="18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1042164" y="2137689"/>
        <a:ext cx="3823926" cy="1545372"/>
      </dsp:txXfrm>
    </dsp:sp>
    <dsp:sp modelId="{4CC68923-F04A-423B-A984-4F0ABFF0814B}">
      <dsp:nvSpPr>
        <dsp:cNvPr id="0" name=""/>
        <dsp:cNvSpPr/>
      </dsp:nvSpPr>
      <dsp:spPr>
        <a:xfrm rot="21282226">
          <a:off x="2341907" y="4561238"/>
          <a:ext cx="6068884" cy="2462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82230-1BB0-4DED-ABF1-8799BAE8A9C9}">
      <dsp:nvSpPr>
        <dsp:cNvPr id="0" name=""/>
        <dsp:cNvSpPr/>
      </dsp:nvSpPr>
      <dsp:spPr>
        <a:xfrm>
          <a:off x="1004371" y="4071184"/>
          <a:ext cx="4075482" cy="1641530"/>
        </a:xfrm>
        <a:prstGeom prst="roundRect">
          <a:avLst>
            <a:gd name="adj" fmla="val 10000"/>
          </a:avLst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A solicitud de la representación de alguna candidatura o planilla, las boletas podrán ser rubricadas o selladas en la parte trasera de las boletas (la falta de firma o sello, no invalida la elección)</a:t>
          </a:r>
          <a:endParaRPr lang="es-MX" sz="18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1052450" y="4119263"/>
        <a:ext cx="3979324" cy="1545372"/>
      </dsp:txXfrm>
    </dsp:sp>
    <dsp:sp modelId="{E369BDE4-72C9-44CF-B103-0CAF92D2C923}">
      <dsp:nvSpPr>
        <dsp:cNvPr id="0" name=""/>
        <dsp:cNvSpPr/>
      </dsp:nvSpPr>
      <dsp:spPr>
        <a:xfrm rot="16182153">
          <a:off x="7932679" y="2739547"/>
          <a:ext cx="2371456" cy="24622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76CAF7-21AE-4DE3-BA6D-E9AB44BDD434}">
      <dsp:nvSpPr>
        <dsp:cNvPr id="0" name=""/>
        <dsp:cNvSpPr/>
      </dsp:nvSpPr>
      <dsp:spPr>
        <a:xfrm>
          <a:off x="7227278" y="3510995"/>
          <a:ext cx="3739571" cy="1641530"/>
        </a:xfrm>
        <a:prstGeom prst="roundRect">
          <a:avLst>
            <a:gd name="adj" fmla="val 10000"/>
          </a:avLst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se iniciará el levantamiento del acta de la jornada electoral, llenándose y firmándose el apartado correspondiente a la instalación de la casilla.</a:t>
          </a:r>
          <a:endParaRPr lang="es-MX" sz="18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7275357" y="3559074"/>
        <a:ext cx="3643413" cy="1545372"/>
      </dsp:txXfrm>
    </dsp:sp>
    <dsp:sp modelId="{A8339032-31D7-40E7-89D8-72005C24A4BC}">
      <dsp:nvSpPr>
        <dsp:cNvPr id="0" name=""/>
        <dsp:cNvSpPr/>
      </dsp:nvSpPr>
      <dsp:spPr>
        <a:xfrm>
          <a:off x="7322568" y="1131186"/>
          <a:ext cx="3524366" cy="1641530"/>
        </a:xfrm>
        <a:prstGeom prst="roundRect">
          <a:avLst>
            <a:gd name="adj" fmla="val 10000"/>
          </a:avLst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Instalada la casilla, la o el presidente anunciará el inicio de la votación</a:t>
          </a:r>
        </a:p>
      </dsp:txBody>
      <dsp:txXfrm>
        <a:off x="7370647" y="1179265"/>
        <a:ext cx="3428208" cy="1545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31C7F-813B-4996-AC36-2951E77C5068}">
      <dsp:nvSpPr>
        <dsp:cNvPr id="0" name=""/>
        <dsp:cNvSpPr/>
      </dsp:nvSpPr>
      <dsp:spPr>
        <a:xfrm>
          <a:off x="6221" y="464074"/>
          <a:ext cx="3316891" cy="1990134"/>
        </a:xfrm>
        <a:prstGeom prst="rect">
          <a:avLst/>
        </a:prstGeom>
        <a:solidFill>
          <a:srgbClr val="D42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Una vez iniciada la votación, esta no podrá suspenderse sino por causa de fuerza mayor, la o el Presidente de la MRV deberá preservar el orden.</a:t>
          </a:r>
        </a:p>
      </dsp:txBody>
      <dsp:txXfrm>
        <a:off x="6221" y="464074"/>
        <a:ext cx="3316891" cy="1990134"/>
      </dsp:txXfrm>
    </dsp:sp>
    <dsp:sp modelId="{F7081B96-BBA9-4197-85E6-248EE9AF2910}">
      <dsp:nvSpPr>
        <dsp:cNvPr id="0" name=""/>
        <dsp:cNvSpPr/>
      </dsp:nvSpPr>
      <dsp:spPr>
        <a:xfrm>
          <a:off x="3658284" y="3059339"/>
          <a:ext cx="3909752" cy="1762960"/>
        </a:xfrm>
        <a:prstGeom prst="rect">
          <a:avLst/>
        </a:prstGeom>
        <a:solidFill>
          <a:srgbClr val="D42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En caso de impedimento físico la o el elector podrá ser acompañado por otra persona.</a:t>
          </a:r>
          <a:endParaRPr lang="es-MX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chemeClr val="tx1"/>
              </a:solidFill>
            </a:rPr>
            <a:t>Las y los representantes de las planillas podrán ejercer su derecho de voto en la casilla en la que estén acreditados</a:t>
          </a:r>
          <a:r>
            <a:rPr lang="es-MX" sz="1700" kern="1200" dirty="0" smtClean="0">
              <a:solidFill>
                <a:schemeClr val="tx1"/>
              </a:solidFill>
            </a:rPr>
            <a:t>(as)</a:t>
          </a:r>
          <a:r>
            <a:rPr lang="es-ES" sz="1700" kern="1200" dirty="0" smtClean="0">
              <a:solidFill>
                <a:schemeClr val="tx1"/>
              </a:solidFill>
            </a:rPr>
            <a:t>.</a:t>
          </a:r>
          <a:endParaRPr lang="es-MX" sz="1700" kern="1200" dirty="0" smtClean="0">
            <a:solidFill>
              <a:schemeClr val="tx1"/>
            </a:solidFill>
            <a:latin typeface="Century Gothic" panose="020B0502020202020204" pitchFamily="34" charset="0"/>
          </a:endParaRPr>
        </a:p>
      </dsp:txBody>
      <dsp:txXfrm>
        <a:off x="3658284" y="3059339"/>
        <a:ext cx="3909752" cy="1762960"/>
      </dsp:txXfrm>
    </dsp:sp>
    <dsp:sp modelId="{3DC7AF7F-C0AC-4CCF-ABA3-05C3FCB82E99}">
      <dsp:nvSpPr>
        <dsp:cNvPr id="0" name=""/>
        <dsp:cNvSpPr/>
      </dsp:nvSpPr>
      <dsp:spPr>
        <a:xfrm>
          <a:off x="7884700" y="3049537"/>
          <a:ext cx="3316891" cy="1990134"/>
        </a:xfrm>
        <a:prstGeom prst="rect">
          <a:avLst/>
        </a:prstGeom>
        <a:solidFill>
          <a:srgbClr val="D42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Requisitos para votar: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Contar con credencial de elector vigente e indique que el elector pertenece a la MRV.</a:t>
          </a:r>
        </a:p>
      </dsp:txBody>
      <dsp:txXfrm>
        <a:off x="7884700" y="3049537"/>
        <a:ext cx="3316891" cy="1990134"/>
      </dsp:txXfrm>
    </dsp:sp>
    <dsp:sp modelId="{16DBAD88-448C-45B0-A052-3719889A7E50}">
      <dsp:nvSpPr>
        <dsp:cNvPr id="0" name=""/>
        <dsp:cNvSpPr/>
      </dsp:nvSpPr>
      <dsp:spPr>
        <a:xfrm>
          <a:off x="3669578" y="459729"/>
          <a:ext cx="3965509" cy="2312934"/>
        </a:xfrm>
        <a:prstGeom prst="rect">
          <a:avLst/>
        </a:prstGeom>
        <a:solidFill>
          <a:srgbClr val="D42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Verifica que la credencial para votar corresponda a la o el ciudadano que la presenta (Revisándole el pulgar derecho) y le entregará la boleta para votar.</a:t>
          </a:r>
          <a:endParaRPr lang="es-MX" sz="20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3669578" y="459729"/>
        <a:ext cx="3965509" cy="2312934"/>
      </dsp:txXfrm>
    </dsp:sp>
    <dsp:sp modelId="{28794AB5-5BBA-469E-BA24-3C4C93CFA94B}">
      <dsp:nvSpPr>
        <dsp:cNvPr id="0" name=""/>
        <dsp:cNvSpPr/>
      </dsp:nvSpPr>
      <dsp:spPr>
        <a:xfrm>
          <a:off x="7948436" y="464067"/>
          <a:ext cx="3316891" cy="1990134"/>
        </a:xfrm>
        <a:prstGeom prst="rect">
          <a:avLst/>
        </a:prstGeom>
        <a:solidFill>
          <a:srgbClr val="D42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La o el elector con la boleta se dirigirá hacia el cancel (mampara), libremente y en secreto marcará el círculo o recuadro que contenga el color, nombre o logo de la o el candidato de su preferencia, La doblará y la depositará en la urna. </a:t>
          </a:r>
          <a:endParaRPr lang="es-MX" sz="17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7948436" y="464067"/>
        <a:ext cx="3316891" cy="1990134"/>
      </dsp:txXfrm>
    </dsp:sp>
    <dsp:sp modelId="{2AFEF07E-E620-4A00-92CD-FB66E145F9CD}">
      <dsp:nvSpPr>
        <dsp:cNvPr id="0" name=""/>
        <dsp:cNvSpPr/>
      </dsp:nvSpPr>
      <dsp:spPr>
        <a:xfrm>
          <a:off x="0" y="3058207"/>
          <a:ext cx="3316891" cy="1990134"/>
        </a:xfrm>
        <a:prstGeom prst="rect">
          <a:avLst/>
        </a:prstGeom>
        <a:solidFill>
          <a:srgbClr val="D42B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 de la MRV, anotará la palabra “votó” en la lista de registro, impregnará con tinta el dedo pulgar derecho del elector y devolverá la credencial</a:t>
          </a:r>
          <a:endParaRPr lang="es-MX" sz="18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0" y="3058207"/>
        <a:ext cx="3316891" cy="19901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1BEDF-E2C0-4A7C-8926-042496475F39}">
      <dsp:nvSpPr>
        <dsp:cNvPr id="0" name=""/>
        <dsp:cNvSpPr/>
      </dsp:nvSpPr>
      <dsp:spPr>
        <a:xfrm>
          <a:off x="3182202" y="1078153"/>
          <a:ext cx="6997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9780" y="4572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3513832" y="1120221"/>
        <a:ext cx="36519" cy="7303"/>
      </dsp:txXfrm>
    </dsp:sp>
    <dsp:sp modelId="{EAEF319A-38E5-41E8-A9B1-96CD4F456548}">
      <dsp:nvSpPr>
        <dsp:cNvPr id="0" name=""/>
        <dsp:cNvSpPr/>
      </dsp:nvSpPr>
      <dsp:spPr>
        <a:xfrm>
          <a:off x="8435" y="171203"/>
          <a:ext cx="3175566" cy="1905339"/>
        </a:xfrm>
        <a:prstGeom prst="rect">
          <a:avLst/>
        </a:prstGeom>
        <a:solidFill>
          <a:srgbClr val="CA2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El escrutinio y cómputo es el procedimiento mediante el cual las y los funcionarios de la MRV determinan…..</a:t>
          </a:r>
        </a:p>
      </dsp:txBody>
      <dsp:txXfrm>
        <a:off x="8435" y="171203"/>
        <a:ext cx="3175566" cy="1905339"/>
      </dsp:txXfrm>
    </dsp:sp>
    <dsp:sp modelId="{85EFFAED-6EE6-451B-8B06-A0171E936676}">
      <dsp:nvSpPr>
        <dsp:cNvPr id="0" name=""/>
        <dsp:cNvSpPr/>
      </dsp:nvSpPr>
      <dsp:spPr>
        <a:xfrm>
          <a:off x="7088148" y="1078153"/>
          <a:ext cx="4851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5111" y="4572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7317811" y="1120221"/>
        <a:ext cx="25785" cy="7303"/>
      </dsp:txXfrm>
    </dsp:sp>
    <dsp:sp modelId="{6C420529-4F20-4376-8F2C-8F1983CC0D9C}">
      <dsp:nvSpPr>
        <dsp:cNvPr id="0" name=""/>
        <dsp:cNvSpPr/>
      </dsp:nvSpPr>
      <dsp:spPr>
        <a:xfrm>
          <a:off x="3914382" y="171203"/>
          <a:ext cx="3175566" cy="1905339"/>
        </a:xfrm>
        <a:prstGeom prst="rect">
          <a:avLst/>
        </a:prstGeom>
        <a:solidFill>
          <a:srgbClr val="CA2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electoras (es) que votaron en la MRV</a:t>
          </a:r>
        </a:p>
      </dsp:txBody>
      <dsp:txXfrm>
        <a:off x="3914382" y="171203"/>
        <a:ext cx="3175566" cy="1905339"/>
      </dsp:txXfrm>
    </dsp:sp>
    <dsp:sp modelId="{D5C536CE-155B-4306-8163-C75EA26C6CF3}">
      <dsp:nvSpPr>
        <dsp:cNvPr id="0" name=""/>
        <dsp:cNvSpPr/>
      </dsp:nvSpPr>
      <dsp:spPr>
        <a:xfrm>
          <a:off x="1596219" y="2074742"/>
          <a:ext cx="7597224" cy="699780"/>
        </a:xfrm>
        <a:custGeom>
          <a:avLst/>
          <a:gdLst/>
          <a:ahLst/>
          <a:cxnLst/>
          <a:rect l="0" t="0" r="0" b="0"/>
          <a:pathLst>
            <a:path>
              <a:moveTo>
                <a:pt x="7597224" y="0"/>
              </a:moveTo>
              <a:lnTo>
                <a:pt x="7597224" y="366990"/>
              </a:lnTo>
              <a:lnTo>
                <a:pt x="0" y="366990"/>
              </a:lnTo>
              <a:lnTo>
                <a:pt x="0" y="699780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5204025" y="2420981"/>
        <a:ext cx="381612" cy="7303"/>
      </dsp:txXfrm>
    </dsp:sp>
    <dsp:sp modelId="{0B4F6595-5035-471D-B05A-1C0032FD64B0}">
      <dsp:nvSpPr>
        <dsp:cNvPr id="0" name=""/>
        <dsp:cNvSpPr/>
      </dsp:nvSpPr>
      <dsp:spPr>
        <a:xfrm>
          <a:off x="7605660" y="171203"/>
          <a:ext cx="3175566" cy="1905339"/>
        </a:xfrm>
        <a:prstGeom prst="rect">
          <a:avLst/>
        </a:prstGeom>
        <a:solidFill>
          <a:srgbClr val="CA2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votos válidos emitidos en favor de cada Candidatura y/o Planilla</a:t>
          </a:r>
          <a:endParaRPr lang="es-MX" sz="20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7605660" y="171203"/>
        <a:ext cx="3175566" cy="1905339"/>
      </dsp:txXfrm>
    </dsp:sp>
    <dsp:sp modelId="{5E6E3DE9-6DED-4CAD-80F4-11ABEFC09BBA}">
      <dsp:nvSpPr>
        <dsp:cNvPr id="0" name=""/>
        <dsp:cNvSpPr/>
      </dsp:nvSpPr>
      <dsp:spPr>
        <a:xfrm>
          <a:off x="3182202" y="3713872"/>
          <a:ext cx="6821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8193" y="45720"/>
              </a:lnTo>
              <a:lnTo>
                <a:pt x="358193" y="54865"/>
              </a:lnTo>
              <a:lnTo>
                <a:pt x="682187" y="54865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3505474" y="3755941"/>
        <a:ext cx="35642" cy="7303"/>
      </dsp:txXfrm>
    </dsp:sp>
    <dsp:sp modelId="{3EB21AC9-DC69-4724-B936-390DCA68396B}">
      <dsp:nvSpPr>
        <dsp:cNvPr id="0" name=""/>
        <dsp:cNvSpPr/>
      </dsp:nvSpPr>
      <dsp:spPr>
        <a:xfrm>
          <a:off x="8435" y="2806923"/>
          <a:ext cx="3175566" cy="1905339"/>
        </a:xfrm>
        <a:prstGeom prst="rect">
          <a:avLst/>
        </a:prstGeom>
        <a:solidFill>
          <a:srgbClr val="CA2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votos nulos y…..</a:t>
          </a:r>
        </a:p>
      </dsp:txBody>
      <dsp:txXfrm>
        <a:off x="8435" y="2806923"/>
        <a:ext cx="3175566" cy="1905339"/>
      </dsp:txXfrm>
    </dsp:sp>
    <dsp:sp modelId="{AEEDA246-34A9-437A-AB77-56E8DF2B28BB}">
      <dsp:nvSpPr>
        <dsp:cNvPr id="0" name=""/>
        <dsp:cNvSpPr/>
      </dsp:nvSpPr>
      <dsp:spPr>
        <a:xfrm>
          <a:off x="3896789" y="2816068"/>
          <a:ext cx="3175566" cy="1905339"/>
        </a:xfrm>
        <a:prstGeom prst="rect">
          <a:avLst/>
        </a:prstGeom>
        <a:solidFill>
          <a:srgbClr val="CA20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Número de boletas sobrantes</a:t>
          </a:r>
        </a:p>
      </dsp:txBody>
      <dsp:txXfrm>
        <a:off x="3896789" y="2816068"/>
        <a:ext cx="3175566" cy="19053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31C22-CC0F-469B-BF0F-78C01551F414}">
      <dsp:nvSpPr>
        <dsp:cNvPr id="0" name=""/>
        <dsp:cNvSpPr/>
      </dsp:nvSpPr>
      <dsp:spPr>
        <a:xfrm>
          <a:off x="3217887" y="1693064"/>
          <a:ext cx="70672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06720" y="45720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3552814" y="1735094"/>
        <a:ext cx="36866" cy="7380"/>
      </dsp:txXfrm>
    </dsp:sp>
    <dsp:sp modelId="{513A28B0-33AD-4D61-B950-3ADD14488084}">
      <dsp:nvSpPr>
        <dsp:cNvPr id="0" name=""/>
        <dsp:cNvSpPr/>
      </dsp:nvSpPr>
      <dsp:spPr>
        <a:xfrm>
          <a:off x="13945" y="777061"/>
          <a:ext cx="3205741" cy="1923444"/>
        </a:xfrm>
        <a:prstGeom prst="rect">
          <a:avLst/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 de la MRV contará las boletas sobrantes y las inutilizará, cancelándolas con dos líneas diagonales</a:t>
          </a:r>
        </a:p>
      </dsp:txBody>
      <dsp:txXfrm>
        <a:off x="13945" y="777061"/>
        <a:ext cx="3205741" cy="1923444"/>
      </dsp:txXfrm>
    </dsp:sp>
    <dsp:sp modelId="{9DBDABDD-BB43-4530-9AF0-7C33272D557F}">
      <dsp:nvSpPr>
        <dsp:cNvPr id="0" name=""/>
        <dsp:cNvSpPr/>
      </dsp:nvSpPr>
      <dsp:spPr>
        <a:xfrm>
          <a:off x="7160949" y="1693064"/>
          <a:ext cx="70672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06720" y="45720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7495876" y="1735094"/>
        <a:ext cx="36866" cy="7380"/>
      </dsp:txXfrm>
    </dsp:sp>
    <dsp:sp modelId="{63E8B610-BE21-4364-B14A-328D45C33FBC}">
      <dsp:nvSpPr>
        <dsp:cNvPr id="0" name=""/>
        <dsp:cNvSpPr/>
      </dsp:nvSpPr>
      <dsp:spPr>
        <a:xfrm>
          <a:off x="3957007" y="777061"/>
          <a:ext cx="3205741" cy="1923444"/>
        </a:xfrm>
        <a:prstGeom prst="rect">
          <a:avLst/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Presidente, contará dos veces el número de personas que aparezcan en el Listado de Registro con el sello “votó”</a:t>
          </a:r>
        </a:p>
      </dsp:txBody>
      <dsp:txXfrm>
        <a:off x="3957007" y="777061"/>
        <a:ext cx="3205741" cy="1923444"/>
      </dsp:txXfrm>
    </dsp:sp>
    <dsp:sp modelId="{B6DA7D0E-0822-4438-AD4D-16EA80B58947}">
      <dsp:nvSpPr>
        <dsp:cNvPr id="0" name=""/>
        <dsp:cNvSpPr/>
      </dsp:nvSpPr>
      <dsp:spPr>
        <a:xfrm>
          <a:off x="1616816" y="2698706"/>
          <a:ext cx="7886124" cy="706720"/>
        </a:xfrm>
        <a:custGeom>
          <a:avLst/>
          <a:gdLst/>
          <a:ahLst/>
          <a:cxnLst/>
          <a:rect l="0" t="0" r="0" b="0"/>
          <a:pathLst>
            <a:path>
              <a:moveTo>
                <a:pt x="7886124" y="0"/>
              </a:moveTo>
              <a:lnTo>
                <a:pt x="7886124" y="370460"/>
              </a:lnTo>
              <a:lnTo>
                <a:pt x="0" y="370460"/>
              </a:lnTo>
              <a:lnTo>
                <a:pt x="0" y="706720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5361865" y="3048376"/>
        <a:ext cx="396025" cy="7380"/>
      </dsp:txXfrm>
    </dsp:sp>
    <dsp:sp modelId="{41B59724-4A4E-4035-AC6C-C045BB3ECEF0}">
      <dsp:nvSpPr>
        <dsp:cNvPr id="0" name=""/>
        <dsp:cNvSpPr/>
      </dsp:nvSpPr>
      <dsp:spPr>
        <a:xfrm>
          <a:off x="7900069" y="777061"/>
          <a:ext cx="3205741" cy="1923444"/>
        </a:xfrm>
        <a:prstGeom prst="rect">
          <a:avLst/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 smtClean="0">
            <a:solidFill>
              <a:schemeClr val="bg1"/>
            </a:solidFill>
            <a:latin typeface="Century Gothic" panose="020B0502020202020204" pitchFamily="34" charset="0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presidente abrirá la urna y sacará las boletas, mostrando a las y los presentes que la urna quedó vacía.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7900069" y="777061"/>
        <a:ext cx="3205741" cy="1923444"/>
      </dsp:txXfrm>
    </dsp:sp>
    <dsp:sp modelId="{A43AAD97-2DA4-4E24-8DAE-19603D1F7FFA}">
      <dsp:nvSpPr>
        <dsp:cNvPr id="0" name=""/>
        <dsp:cNvSpPr/>
      </dsp:nvSpPr>
      <dsp:spPr>
        <a:xfrm>
          <a:off x="3217887" y="4353829"/>
          <a:ext cx="70672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06720" y="45720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700" kern="120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>
        <a:off x="3552814" y="4395859"/>
        <a:ext cx="36866" cy="7380"/>
      </dsp:txXfrm>
    </dsp:sp>
    <dsp:sp modelId="{67EAE9FB-50A0-4D8E-AB7C-C86C5CFED312}">
      <dsp:nvSpPr>
        <dsp:cNvPr id="0" name=""/>
        <dsp:cNvSpPr/>
      </dsp:nvSpPr>
      <dsp:spPr>
        <a:xfrm>
          <a:off x="13945" y="3437827"/>
          <a:ext cx="3205741" cy="1923444"/>
        </a:xfrm>
        <a:prstGeom prst="rect">
          <a:avLst/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y el Presidente y Secretario clasificarán y contarán las boletas extraídas de la urna (votos válidos y votos nulos)</a:t>
          </a:r>
        </a:p>
      </dsp:txBody>
      <dsp:txXfrm>
        <a:off x="13945" y="3437827"/>
        <a:ext cx="3205741" cy="1923444"/>
      </dsp:txXfrm>
    </dsp:sp>
    <dsp:sp modelId="{DC16947F-F52A-41F1-A06C-179C98800656}">
      <dsp:nvSpPr>
        <dsp:cNvPr id="0" name=""/>
        <dsp:cNvSpPr/>
      </dsp:nvSpPr>
      <dsp:spPr>
        <a:xfrm>
          <a:off x="3957007" y="3437827"/>
          <a:ext cx="3205741" cy="1923444"/>
        </a:xfrm>
        <a:prstGeom prst="rect">
          <a:avLst/>
        </a:prstGeom>
        <a:solidFill>
          <a:srgbClr val="67299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>
              <a:solidFill>
                <a:schemeClr val="bg1"/>
              </a:solidFill>
              <a:latin typeface="Century Gothic" panose="020B0502020202020204" pitchFamily="34" charset="0"/>
            </a:rPr>
            <a:t>La o el Secretario anotará en hojas en blanco con lápiz, las operaciones con los resultados del cómputo, los cuales una vez verificados serán asentados en el apartado del Acta respectiva</a:t>
          </a:r>
        </a:p>
      </dsp:txBody>
      <dsp:txXfrm>
        <a:off x="3957007" y="3437827"/>
        <a:ext cx="3205741" cy="1923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7B09502-97FB-6FA4-B9DB-43A691660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0475125-0EFB-FD96-25F7-93B46DB39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CB01AED-A97B-2062-7970-156FA2D38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963AF96-3693-C269-A204-BD09BB24E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DAD79FF-CC1F-2E5F-7613-53E0D4A32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ECDB87F-E7E6-A041-9A5C-5391924597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53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491EF00-0C83-270F-5728-475AEED38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80CE7D0C-29CE-DBFF-A2E7-3E05381B7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3B7321D-8B2D-B077-B38E-3E021C122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2ADD394-7B24-EAB0-6A3F-E3BFD2F94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4ACD5B8-3951-01F1-732C-602A61C3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0627877D-8995-8DD4-7238-08C135C1F9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155C897F-DE12-50E2-896B-C377F9F396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70EFA5DB-5C72-898E-288E-37BB2D643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DF1879D-5DED-FF0F-C962-4166EEAC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DFF3326-D666-68BB-0A86-BD66C6C88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1990BDA-5140-7B55-D230-BBBB2BED6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2873B33B-EDEE-0B32-368F-6EEBE440C7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1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/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206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/>
          <p:cNvSpPr/>
          <p:nvPr userDrawn="1"/>
        </p:nvSpPr>
        <p:spPr>
          <a:xfrm>
            <a:off x="10172700" y="6716120"/>
            <a:ext cx="2019300" cy="156183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 userDrawn="1"/>
        </p:nvSpPr>
        <p:spPr>
          <a:xfrm>
            <a:off x="7821274" y="6716120"/>
            <a:ext cx="2019300" cy="156183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 userDrawn="1"/>
        </p:nvSpPr>
        <p:spPr>
          <a:xfrm>
            <a:off x="5469848" y="6716120"/>
            <a:ext cx="2019300" cy="156183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5416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/>
          <p:cNvSpPr/>
          <p:nvPr userDrawn="1"/>
        </p:nvSpPr>
        <p:spPr>
          <a:xfrm>
            <a:off x="4038601" y="1690688"/>
            <a:ext cx="533400" cy="5167312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2873B33B-EDEE-0B32-368F-6EEBE440C7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6035183" y="-6077794"/>
            <a:ext cx="101227" cy="12212408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7710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26BD0A2-97ED-4853-CBF4-2E23C02DF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C277929-9C5C-1015-5100-19AA968BF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AB663AE-D0DE-45A2-5E9F-EB874890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0752177-D2BA-58E4-E52C-176B8134B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ADAA62E-6604-8A95-6D1C-C5A2169FB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339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E1A231F-B3C1-FB38-BFFA-46549193B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A244CD8-4269-2C93-11B0-0826E6189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0585F9E-E225-C2EC-4553-FE36F8198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0139B98-0647-1CD7-0656-3DB2C68A0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DB8A394-AEF3-6AD4-193B-A82B1131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268B33E-A3B7-06CF-BCA9-0CDB197DFC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21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E56E0CC-8096-9FBA-4935-BD4ADA17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D3B631E-E3F1-323C-EE2B-7C40EC057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3BE6AED6-EF21-B2B4-4DD4-9C102AB12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80F6338-DE84-962F-A389-F73CCD4E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EA644A8-203B-0717-80AC-D43A6E86F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441C63F-239F-F994-FEA7-6E70D20C6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FE7BE3DD-F227-186E-78A3-45F74BB5A7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3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520A150-13D1-C50C-3589-7D8D951B4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585D1D9-0A28-7615-8F7C-9F60083EA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0D77CE2-09CF-5051-5D23-B5F17D807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3DF5EC4C-1C78-56AB-62D2-41D4051FCC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E21783D-72F9-A5F6-A170-532881C7D4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486886A9-FA9D-BB18-A0C6-3B1746888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502F9CD2-2FED-D787-3F0F-DBFCE06C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9AF1313-F0AB-E1FD-A1D2-694F8AB32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E1DBAD3C-26DC-540F-4A3A-8893595D8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2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9A5191E-D483-867F-2E26-1B28E6DE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437C2AAD-E47A-8939-07EB-BDFABA62F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828B809C-9064-EEE2-D53B-45647BE1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796BB16-3243-A2BE-5792-2D3A4DE27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B104ED0C-C5C2-127B-6BDC-FE013E1F0F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17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629DD97B-2277-4BB0-5308-DFED170A1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4F91308B-A599-D62E-C5D7-8F04FB170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51F5C1E4-75F3-805B-A2C7-83FD49AB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B599F896-54D7-A9EF-A566-44EEC74A31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04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66CD736-C307-21E9-8AAC-6BD57B462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AA36E5E-0E5B-35C0-94AD-D05E7F3DD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65357E0D-C8B1-D40A-8E51-877574447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D89B72D-5918-4321-2310-6B47C9584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48149C8-E0E9-4D78-55F1-E6EE72E68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9B34A175-5542-605F-BEDB-30B696258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8D09A804-C894-D1D7-F909-627BCA1E0E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8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7CFB76-80A2-024D-7F99-19DFFBBED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7A95629D-D10D-732B-F462-67FE79A50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C258E14-02C5-E96E-0CA2-E1E1A9AAC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CA2E058C-892D-066C-8574-5DB93BFE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801006FD-1060-E294-C0BE-1588417B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5E8CA94-E50B-9395-8B1D-652477F7F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70B6148C-2B02-CCA8-CFA6-E950D9E866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8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603A810-959A-D1A3-B7FB-6451F36D1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880F21C-F4C3-3635-585F-5A99917DC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E73820F-C2EB-DB19-7AA6-7250B7E52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5B4BD-E99F-A94F-A231-7F3F8292C98C}" type="datetimeFigureOut">
              <a:rPr lang="es-MX" smtClean="0"/>
              <a:t>20/01/2025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EC67AF4-3655-A8B4-6300-A8ED6F6D5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D6C347D-594E-8093-B854-F0EDFC47F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F3B724B0-FEDD-A9DB-7110-8BF548505B1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378000"/>
            <a:ext cx="2695918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97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653582-6405-6BDF-964A-692C558AF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744" y="2110819"/>
            <a:ext cx="10308731" cy="1906298"/>
          </a:xfrm>
        </p:spPr>
        <p:txBody>
          <a:bodyPr>
            <a:noAutofit/>
          </a:bodyPr>
          <a:lstStyle/>
          <a:p>
            <a:r>
              <a:rPr lang="es-MX" sz="4000" b="1" kern="100" dirty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Capacitación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 Jornada Electoral a la ciudadanía que fungirá como  Funcionaria de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Mesa Receptora de Votación</a:t>
            </a:r>
            <a:endParaRPr lang="es-MX" sz="4000" dirty="0">
              <a:latin typeface="Century Gothic" panose="020B0502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F237943-1245-2641-E2B3-DDACD77E2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7109" y="4816746"/>
            <a:ext cx="9144000" cy="485328"/>
          </a:xfrm>
        </p:spPr>
        <p:txBody>
          <a:bodyPr>
            <a:noAutofit/>
          </a:bodyPr>
          <a:lstStyle/>
          <a:p>
            <a:r>
              <a:rPr lang="es-MX" sz="2800" b="1" dirty="0">
                <a:latin typeface="Century Gothic" panose="020B0502020202020204" pitchFamily="34" charset="0"/>
              </a:rPr>
              <a:t>Elección de Autoridades Auxiliares </a:t>
            </a:r>
            <a:r>
              <a:rPr lang="es-MX" sz="2800" b="1" dirty="0" smtClean="0">
                <a:latin typeface="Century Gothic" panose="020B0502020202020204" pitchFamily="34" charset="0"/>
              </a:rPr>
              <a:t>Municipales</a:t>
            </a:r>
          </a:p>
          <a:p>
            <a:r>
              <a:rPr lang="es-MX" sz="2800" b="1" dirty="0" smtClean="0">
                <a:latin typeface="Century Gothic" panose="020B0502020202020204" pitchFamily="34" charset="0"/>
              </a:rPr>
              <a:t>2025</a:t>
            </a:r>
            <a:endParaRPr lang="es-MX" sz="2800" b="1" dirty="0">
              <a:latin typeface="Century Gothic" panose="020B0502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9DFA9FB-F156-459B-22AD-7D2E042C6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744" y="144965"/>
            <a:ext cx="1859929" cy="116622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1455090" y="144965"/>
            <a:ext cx="306659" cy="2118732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D42B84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433" y="144965"/>
            <a:ext cx="3239352" cy="108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38" y="149023"/>
            <a:ext cx="323935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23762968"/>
              </p:ext>
            </p:extLst>
          </p:nvPr>
        </p:nvGraphicFramePr>
        <p:xfrm>
          <a:off x="193431" y="333880"/>
          <a:ext cx="11746523" cy="575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018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724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Recepción de la Votación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3435003"/>
              </p:ext>
            </p:extLst>
          </p:nvPr>
        </p:nvGraphicFramePr>
        <p:xfrm>
          <a:off x="633046" y="934233"/>
          <a:ext cx="11265328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lecha derecha 1"/>
          <p:cNvSpPr/>
          <p:nvPr/>
        </p:nvSpPr>
        <p:spPr>
          <a:xfrm>
            <a:off x="3967196" y="2286000"/>
            <a:ext cx="332509" cy="266008"/>
          </a:xfrm>
          <a:prstGeom prst="rightArrow">
            <a:avLst/>
          </a:prstGeom>
          <a:solidFill>
            <a:srgbClr val="6026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0269E"/>
              </a:solidFill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8266439" y="2286000"/>
            <a:ext cx="332509" cy="266008"/>
          </a:xfrm>
          <a:prstGeom prst="rightArrow">
            <a:avLst/>
          </a:prstGeom>
          <a:solidFill>
            <a:srgbClr val="60269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0269E"/>
              </a:solidFill>
            </a:endParaRPr>
          </a:p>
        </p:txBody>
      </p:sp>
      <p:sp>
        <p:nvSpPr>
          <p:cNvPr id="8" name="Flecha derecha 7"/>
          <p:cNvSpPr/>
          <p:nvPr/>
        </p:nvSpPr>
        <p:spPr>
          <a:xfrm>
            <a:off x="8184519" y="4755483"/>
            <a:ext cx="332509" cy="266008"/>
          </a:xfrm>
          <a:prstGeom prst="rightArrow">
            <a:avLst/>
          </a:prstGeom>
          <a:solidFill>
            <a:srgbClr val="6026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0269E"/>
              </a:solidFill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3967196" y="4755483"/>
            <a:ext cx="332509" cy="266008"/>
          </a:xfrm>
          <a:prstGeom prst="rightArrow">
            <a:avLst/>
          </a:prstGeom>
          <a:solidFill>
            <a:srgbClr val="6026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6026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291198"/>
              </p:ext>
            </p:extLst>
          </p:nvPr>
        </p:nvGraphicFramePr>
        <p:xfrm>
          <a:off x="457199" y="1557138"/>
          <a:ext cx="11238807" cy="476423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637009"/>
                <a:gridCol w="5601798"/>
              </a:tblGrid>
              <a:tr h="1920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MX" sz="2400" dirty="0" smtClean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922" marR="34922" marT="4677" marB="0" anchor="ctr">
                    <a:solidFill>
                      <a:srgbClr val="D42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400" dirty="0" smtClean="0">
                          <a:effectLst/>
                          <a:latin typeface="Century Gothic" panose="020B0502020202020204" pitchFamily="34" charset="0"/>
                        </a:rPr>
                        <a:t>Secretaria</a:t>
                      </a:r>
                      <a:r>
                        <a:rPr lang="es-MX" sz="2400" baseline="0" dirty="0" smtClean="0">
                          <a:effectLst/>
                          <a:latin typeface="Century Gothic" panose="020B0502020202020204" pitchFamily="34" charset="0"/>
                        </a:rPr>
                        <a:t> (o)</a:t>
                      </a:r>
                      <a:endParaRPr lang="es-MX" sz="2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2" marR="34922" marT="4677" marB="0" anchor="ctr">
                    <a:solidFill>
                      <a:srgbClr val="D42B84"/>
                    </a:solidFill>
                  </a:tcPr>
                </a:tc>
              </a:tr>
              <a:tr h="258170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24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Preside los trabajos de la </a:t>
                      </a:r>
                      <a:r>
                        <a:rPr lang="es-MX" sz="24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Mesa.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s-MX" sz="2400" b="1" kern="12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lvl="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Retira </a:t>
                      </a:r>
                      <a:r>
                        <a:rPr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 la Mesa a cualquier persona </a:t>
                      </a: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que:</a:t>
                      </a:r>
                      <a:r>
                        <a:rPr lang="es-ES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es-MX" sz="2400" b="1" kern="12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Nexa Regular" panose="02000500000000000000" pitchFamily="50" charset="0"/>
                        <a:buChar char="-"/>
                        <a:tabLst>
                          <a:tab pos="735965" algn="l"/>
                        </a:tabLst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Indebidamente interfiera o altere el orden;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Nexa Regular" panose="02000500000000000000" pitchFamily="50" charset="0"/>
                        <a:buChar char="-"/>
                        <a:tabLst>
                          <a:tab pos="735965" algn="l"/>
                        </a:tabLst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Haga </a:t>
                      </a:r>
                      <a:r>
                        <a:rPr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proselitismo en favor de alguna planilla;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Nexa Regular" panose="02000500000000000000" pitchFamily="50" charset="0"/>
                        <a:buChar char="-"/>
                        <a:tabLst>
                          <a:tab pos="735965" algn="l"/>
                        </a:tabLst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Impida </a:t>
                      </a:r>
                      <a:r>
                        <a:rPr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 libre emisión del voto;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Nexa Regular" panose="02000500000000000000" pitchFamily="50" charset="0"/>
                        <a:buChar char="-"/>
                        <a:tabLst>
                          <a:tab pos="735965" algn="l"/>
                        </a:tabLst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Intimide </a:t>
                      </a:r>
                      <a:r>
                        <a:rPr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 ejerza violencia </a:t>
                      </a: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sobre</a:t>
                      </a:r>
                      <a:r>
                        <a:rPr lang="es-MX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las y </a:t>
                      </a: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los ciudadanos.</a:t>
                      </a:r>
                      <a:endParaRPr lang="es-MX" sz="2400" b="1" kern="12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4922" marR="34922" marT="4677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kumimoji="0"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Anota </a:t>
                      </a:r>
                      <a:r>
                        <a:rPr kumimoji="0"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 </a:t>
                      </a:r>
                      <a:r>
                        <a:rPr kumimoji="0"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 Hoja de </a:t>
                      </a:r>
                      <a:r>
                        <a:rPr kumimoji="0"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Incidentes, en su caso, las causas del quebranto del orden y las medidas acordadas por el </a:t>
                      </a:r>
                      <a:r>
                        <a:rPr kumimoji="0"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 o el Presidente.</a:t>
                      </a:r>
                    </a:p>
                    <a:p>
                      <a:pPr marL="0" lvl="0" indent="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endParaRPr kumimoji="0" lang="es-MX" sz="2400" b="1" kern="12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285750" lvl="0" indent="-28575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kumimoji="0"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En </a:t>
                      </a:r>
                      <a:r>
                        <a:rPr kumimoji="0"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su caso, reciben los escritos de incidentes que presenten </a:t>
                      </a:r>
                      <a:r>
                        <a:rPr kumimoji="0"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las o los </a:t>
                      </a:r>
                      <a:r>
                        <a:rPr kumimoji="0" lang="es-MX" sz="24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representantes de las planillas registradas.</a:t>
                      </a:r>
                    </a:p>
                  </a:txBody>
                  <a:tcPr marL="34922" marR="34922" marT="4677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457200" y="140677"/>
            <a:ext cx="11238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Funciones </a:t>
            </a:r>
            <a:r>
              <a:rPr lang="es-MX" sz="36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de la o el Presidente </a:t>
            </a:r>
            <a:r>
              <a:rPr lang="es-MX" sz="36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y </a:t>
            </a:r>
            <a:r>
              <a:rPr lang="es-MX" sz="36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la o el Secretario, durante la recepción de la votación</a:t>
            </a:r>
            <a:endParaRPr lang="es-MX" sz="36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45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57200" y="140677"/>
            <a:ext cx="11238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Funciones </a:t>
            </a:r>
            <a:r>
              <a:rPr lang="es-MX" sz="36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de la o el Presidente, durante la recepción de la votación</a:t>
            </a:r>
            <a:endParaRPr lang="es-MX" sz="36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521606"/>
              </p:ext>
            </p:extLst>
          </p:nvPr>
        </p:nvGraphicFramePr>
        <p:xfrm>
          <a:off x="457200" y="1374257"/>
          <a:ext cx="11238807" cy="466078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238807"/>
              </a:tblGrid>
              <a:tr h="3227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  <a:latin typeface="Century Gothic" panose="020B0502020202020204" pitchFamily="34" charset="0"/>
                        </a:rPr>
                        <a:t>Presidenta</a:t>
                      </a:r>
                      <a:r>
                        <a:rPr lang="es-MX" sz="2000" baseline="0" dirty="0" smtClean="0">
                          <a:effectLst/>
                          <a:latin typeface="Century Gothic" panose="020B0502020202020204" pitchFamily="34" charset="0"/>
                        </a:rPr>
                        <a:t> (e)</a:t>
                      </a:r>
                      <a:endParaRPr lang="es-MX" sz="20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2" marR="34922" marT="4677" marB="0" anchor="ctr">
                    <a:solidFill>
                      <a:srgbClr val="D42B84"/>
                    </a:solidFill>
                  </a:tcPr>
                </a:tc>
              </a:tr>
              <a:tr h="433801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En su caso, suspende temporalmente la votación, cuando: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 Hay alteración del orden;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 Se impide la libre emisión del voto;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 Se atente contra la seguridad de los presentes.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endParaRPr lang="es-MX" sz="20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Suspende de manera definitiva la emisión del voto cuando se presentan circunstancias graves que impiden su continuación.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endParaRPr lang="es-MX" sz="20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Informa a la Junta Electoral Municipal cuando en la MRV falte algún material o documento para el óptimo funcionamiento de la misma.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endParaRPr lang="es-MX" sz="2000" dirty="0" smtClean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200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Solicita, cuando sea necesario, el auxilio de las fuerzas de seguridad pública a fin de preservar el orden de la MRV y la normalidad de la emisión del voto.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4922" marR="34922" marT="4677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7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112743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Acta de la Jornada Electoral y de Escrutinio y Cómputo de la MRV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Marcador de contenido 3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" b="2986"/>
          <a:stretch/>
        </p:blipFill>
        <p:spPr bwMode="auto">
          <a:xfrm>
            <a:off x="3223801" y="1464116"/>
            <a:ext cx="8352114" cy="46606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119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11138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Listado de la Ciudadanía que emite su voto en la MRV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8" t="19460" r="4266" b="12076"/>
          <a:stretch/>
        </p:blipFill>
        <p:spPr>
          <a:xfrm>
            <a:off x="2871345" y="1464116"/>
            <a:ext cx="7827394" cy="459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6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54505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Cierre de la votación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199" y="1024116"/>
            <a:ext cx="113327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 smtClean="0">
                <a:latin typeface="Century Gothic" panose="020B0502020202020204" pitchFamily="34" charset="0"/>
              </a:rPr>
              <a:t>La o el Presidente declara cerrada la votación. </a:t>
            </a:r>
          </a:p>
          <a:p>
            <a:pPr algn="just"/>
            <a:endParaRPr lang="es-MX" sz="24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 smtClean="0">
                <a:latin typeface="Century Gothic" panose="020B0502020202020204" pitchFamily="34" charset="0"/>
              </a:rPr>
              <a:t>La </a:t>
            </a:r>
            <a:r>
              <a:rPr lang="es-MX" sz="2400" b="1" dirty="0">
                <a:latin typeface="Century Gothic" panose="020B0502020202020204" pitchFamily="34" charset="0"/>
              </a:rPr>
              <a:t>votación deberá cerrarse a la hora señalada en la </a:t>
            </a:r>
            <a:r>
              <a:rPr lang="es-MX" sz="2400" b="1" dirty="0" smtClean="0">
                <a:latin typeface="Century Gothic" panose="020B0502020202020204" pitchFamily="34" charset="0"/>
              </a:rPr>
              <a:t>Convocatoria.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b="1" dirty="0" smtClean="0">
              <a:latin typeface="Century Gothic" panose="020B0502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Century Gothic" panose="020B0502020202020204" pitchFamily="34" charset="0"/>
              </a:rPr>
              <a:t>Podrá permanecer abierta después de </a:t>
            </a:r>
            <a:r>
              <a:rPr lang="es-MX" sz="2400" b="1" dirty="0" smtClean="0">
                <a:latin typeface="Century Gothic" panose="020B0502020202020204" pitchFamily="34" charset="0"/>
              </a:rPr>
              <a:t>la hora señalada si </a:t>
            </a:r>
            <a:r>
              <a:rPr lang="es-MX" sz="2400" b="1" dirty="0">
                <a:latin typeface="Century Gothic" panose="020B0502020202020204" pitchFamily="34" charset="0"/>
              </a:rPr>
              <a:t>aún se encuentran personas formadas</a:t>
            </a:r>
            <a:r>
              <a:rPr lang="es-MX" sz="2400" b="1" dirty="0" smtClean="0">
                <a:latin typeface="Century Gothic" panose="020B050202020202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Century Gothic" panose="020B0502020202020204" pitchFamily="34" charset="0"/>
              </a:rPr>
              <a:t>Votarán solo aquellas personas que se encontraron en la fila al momento del cierre</a:t>
            </a:r>
            <a:r>
              <a:rPr lang="es-MX" sz="2400" b="1" dirty="0" smtClean="0">
                <a:latin typeface="Century Gothic" panose="020B0502020202020204" pitchFamily="34" charset="0"/>
              </a:rPr>
              <a:t>.</a:t>
            </a:r>
          </a:p>
          <a:p>
            <a:pPr algn="just"/>
            <a:endParaRPr lang="es-MX" sz="24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Century Gothic" panose="020B0502020202020204" pitchFamily="34" charset="0"/>
              </a:rPr>
              <a:t>La o el </a:t>
            </a:r>
            <a:r>
              <a:rPr lang="es-MX" sz="2400" b="1" dirty="0" smtClean="0">
                <a:latin typeface="Century Gothic" panose="020B0502020202020204" pitchFamily="34" charset="0"/>
              </a:rPr>
              <a:t>Secretario </a:t>
            </a:r>
            <a:r>
              <a:rPr lang="es-MX" sz="2400" b="1" dirty="0">
                <a:latin typeface="Century Gothic" panose="020B0502020202020204" pitchFamily="34" charset="0"/>
              </a:rPr>
              <a:t>llenará el apartado del </a:t>
            </a:r>
            <a:r>
              <a:rPr lang="es-MX" sz="2400" b="1" dirty="0" smtClean="0">
                <a:latin typeface="Century Gothic" panose="020B0502020202020204" pitchFamily="34" charset="0"/>
              </a:rPr>
              <a:t>Acta de la Jornada </a:t>
            </a:r>
            <a:r>
              <a:rPr lang="es-MX" sz="2400" b="1" dirty="0">
                <a:latin typeface="Century Gothic" panose="020B0502020202020204" pitchFamily="34" charset="0"/>
              </a:rPr>
              <a:t>correspondiente al </a:t>
            </a:r>
            <a:r>
              <a:rPr lang="es-MX" sz="2400" b="1" dirty="0" smtClean="0">
                <a:latin typeface="Century Gothic" panose="020B0502020202020204" pitchFamily="34" charset="0"/>
              </a:rPr>
              <a:t>Cierre </a:t>
            </a:r>
            <a:r>
              <a:rPr lang="es-MX" sz="2400" b="1" dirty="0">
                <a:latin typeface="Century Gothic" panose="020B0502020202020204" pitchFamily="34" charset="0"/>
              </a:rPr>
              <a:t>de la </a:t>
            </a:r>
            <a:r>
              <a:rPr lang="es-MX" sz="2400" b="1" dirty="0" smtClean="0">
                <a:latin typeface="Century Gothic" panose="020B0502020202020204" pitchFamily="34" charset="0"/>
              </a:rPr>
              <a:t>Votación.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3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81211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Escrutinio y Cómputo de la MRV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98875268"/>
              </p:ext>
            </p:extLst>
          </p:nvPr>
        </p:nvGraphicFramePr>
        <p:xfrm>
          <a:off x="457200" y="977279"/>
          <a:ext cx="11004331" cy="4883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130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87076496"/>
              </p:ext>
            </p:extLst>
          </p:nvPr>
        </p:nvGraphicFramePr>
        <p:xfrm>
          <a:off x="603114" y="155462"/>
          <a:ext cx="11119757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712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86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Boleta sobrante inutilizada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918" y="848563"/>
            <a:ext cx="4218440" cy="52609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4215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3345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Introducción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200" y="1221774"/>
            <a:ext cx="1116623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dirty="0">
                <a:latin typeface="Century Gothic" panose="020B0502020202020204" pitchFamily="34" charset="0"/>
              </a:rPr>
              <a:t>Las y los Delegados municipales son elegidos cada tres años, en el mes de marzo posterior al año en que fueron electas(os) las y los </a:t>
            </a:r>
            <a:r>
              <a:rPr lang="es-ES" sz="2200" dirty="0" smtClean="0">
                <a:latin typeface="Century Gothic" panose="020B0502020202020204" pitchFamily="34" charset="0"/>
              </a:rPr>
              <a:t>Presidentes</a:t>
            </a:r>
            <a:r>
              <a:rPr lang="es-ES" sz="2200" dirty="0">
                <a:latin typeface="Century Gothic" panose="020B0502020202020204" pitchFamily="34" charset="0"/>
              </a:rPr>
              <a:t>, </a:t>
            </a:r>
            <a:r>
              <a:rPr lang="es-ES" sz="2200" dirty="0" smtClean="0">
                <a:latin typeface="Century Gothic" panose="020B0502020202020204" pitchFamily="34" charset="0"/>
              </a:rPr>
              <a:t>Síndicas(os</a:t>
            </a:r>
            <a:r>
              <a:rPr lang="es-ES" sz="2200" dirty="0">
                <a:latin typeface="Century Gothic" panose="020B0502020202020204" pitchFamily="34" charset="0"/>
              </a:rPr>
              <a:t>) y </a:t>
            </a:r>
            <a:r>
              <a:rPr lang="es-ES" sz="2200" dirty="0" smtClean="0">
                <a:latin typeface="Century Gothic" panose="020B0502020202020204" pitchFamily="34" charset="0"/>
              </a:rPr>
              <a:t>regidoras(es</a:t>
            </a:r>
            <a:r>
              <a:rPr lang="es-ES" sz="2200" dirty="0">
                <a:latin typeface="Century Gothic" panose="020B0502020202020204" pitchFamily="34" charset="0"/>
              </a:rPr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dirty="0">
                <a:latin typeface="Century Gothic" panose="020B0502020202020204" pitchFamily="34" charset="0"/>
              </a:rPr>
              <a:t>Para tal propósito se instala la Junta Electoral Municipal integrada por la o el Presidente Municipal, una representación de la Regiduría de la primera minoría y una representación del IMPEPAC.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dirty="0">
                <a:latin typeface="Century Gothic" panose="020B0502020202020204" pitchFamily="34" charset="0"/>
              </a:rPr>
              <a:t>Para la elección, el </a:t>
            </a:r>
            <a:r>
              <a:rPr lang="es-ES" sz="2200" dirty="0" smtClean="0">
                <a:latin typeface="Century Gothic" panose="020B0502020202020204" pitchFamily="34" charset="0"/>
              </a:rPr>
              <a:t>Ayuntamiento emite </a:t>
            </a:r>
            <a:r>
              <a:rPr lang="es-ES" sz="2200" dirty="0">
                <a:latin typeface="Century Gothic" panose="020B0502020202020204" pitchFamily="34" charset="0"/>
              </a:rPr>
              <a:t>una convocatoria en la que se invita a la ciudadanía interesada, a registrarse como planilla.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dirty="0">
                <a:latin typeface="Century Gothic" panose="020B0502020202020204" pitchFamily="34" charset="0"/>
              </a:rPr>
              <a:t>Las planillas registradas pueden realizar campañas en las que promueven sus propuestas ante </a:t>
            </a:r>
            <a:r>
              <a:rPr lang="es-ES" sz="2200" dirty="0" smtClean="0">
                <a:latin typeface="Century Gothic" panose="020B0502020202020204" pitchFamily="34" charset="0"/>
              </a:rPr>
              <a:t>las y los vecinos </a:t>
            </a:r>
            <a:r>
              <a:rPr lang="es-ES" sz="2200" dirty="0">
                <a:latin typeface="Century Gothic" panose="020B0502020202020204" pitchFamily="34" charset="0"/>
              </a:rPr>
              <a:t>de la comunidad.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dirty="0">
                <a:latin typeface="Century Gothic" panose="020B0502020202020204" pitchFamily="34" charset="0"/>
              </a:rPr>
              <a:t>Posteriormente, el 23 de marzo, la ciudadanía que cuente con credencial para votar vigente, puede acudir a las </a:t>
            </a:r>
            <a:r>
              <a:rPr lang="es-ES" sz="2200" dirty="0" smtClean="0">
                <a:latin typeface="Century Gothic" panose="020B0502020202020204" pitchFamily="34" charset="0"/>
              </a:rPr>
              <a:t>Mesas Receptoras de Votación (MRV) </a:t>
            </a:r>
            <a:r>
              <a:rPr lang="es-ES" sz="2200" dirty="0">
                <a:latin typeface="Century Gothic" panose="020B0502020202020204" pitchFamily="34" charset="0"/>
              </a:rPr>
              <a:t>que se instalan en la comunidad para votar por la planilla que les parezca mejor opción.</a:t>
            </a:r>
            <a:endParaRPr lang="es-MX" sz="2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3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Votos válidos y votos nulos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200" y="1089633"/>
            <a:ext cx="1107255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latin typeface="Century Gothic" panose="020B0502020202020204" pitchFamily="34" charset="0"/>
              </a:rPr>
              <a:t>Se contará como un voto válido la marca que haga </a:t>
            </a:r>
            <a:r>
              <a:rPr lang="es-MX" sz="2000" b="1" dirty="0" smtClean="0">
                <a:latin typeface="Century Gothic" panose="020B0502020202020204" pitchFamily="34" charset="0"/>
              </a:rPr>
              <a:t>la o el elector </a:t>
            </a:r>
            <a:r>
              <a:rPr lang="es-MX" sz="2000" b="1" dirty="0">
                <a:latin typeface="Century Gothic" panose="020B0502020202020204" pitchFamily="34" charset="0"/>
              </a:rPr>
              <a:t>en un solo cuadro de la boleta</a:t>
            </a:r>
            <a:r>
              <a:rPr lang="es-MX" sz="2000" b="1" dirty="0" smtClean="0">
                <a:latin typeface="Century Gothic" panose="020B0502020202020204" pitchFamily="34" charset="0"/>
              </a:rPr>
              <a:t>.</a:t>
            </a: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latin typeface="Century Gothic" panose="020B0502020202020204" pitchFamily="34" charset="0"/>
              </a:rPr>
              <a:t>Se contará como voto nulo, cualquiera que sea emitido en forma distinta a la señalada, siendo estos los casos</a:t>
            </a:r>
            <a:r>
              <a:rPr lang="es-MX" sz="2000" b="1" dirty="0" smtClean="0">
                <a:latin typeface="Century Gothic" panose="020B0502020202020204" pitchFamily="34" charset="0"/>
              </a:rPr>
              <a:t>:</a:t>
            </a: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latin typeface="Century Gothic" panose="020B0502020202020204" pitchFamily="34" charset="0"/>
              </a:rPr>
              <a:t>	Aquel </a:t>
            </a:r>
            <a:r>
              <a:rPr lang="es-MX" sz="2000" dirty="0">
                <a:latin typeface="Century Gothic" panose="020B0502020202020204" pitchFamily="34" charset="0"/>
              </a:rPr>
              <a:t>expresado por </a:t>
            </a:r>
            <a:r>
              <a:rPr lang="es-MX" sz="2000" dirty="0" smtClean="0">
                <a:latin typeface="Century Gothic" panose="020B0502020202020204" pitchFamily="34" charset="0"/>
              </a:rPr>
              <a:t>una o un elector </a:t>
            </a:r>
            <a:r>
              <a:rPr lang="es-MX" sz="2000" dirty="0">
                <a:latin typeface="Century Gothic" panose="020B0502020202020204" pitchFamily="34" charset="0"/>
              </a:rPr>
              <a:t>en una boleta que depositó en la </a:t>
            </a:r>
            <a:r>
              <a:rPr lang="es-MX" sz="2000" dirty="0" smtClean="0">
                <a:latin typeface="Century Gothic" panose="020B0502020202020204" pitchFamily="34" charset="0"/>
              </a:rPr>
              <a:t>	urna 	pero </a:t>
            </a:r>
            <a:r>
              <a:rPr lang="es-MX" sz="2000" dirty="0">
                <a:latin typeface="Century Gothic" panose="020B0502020202020204" pitchFamily="34" charset="0"/>
              </a:rPr>
              <a:t>no marcó en un círculo y/o </a:t>
            </a:r>
            <a:r>
              <a:rPr lang="es-MX" sz="2000" dirty="0" smtClean="0">
                <a:latin typeface="Century Gothic" panose="020B0502020202020204" pitchFamily="34" charset="0"/>
              </a:rPr>
              <a:t>recuadro (en blanco).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s-MX" sz="2000" dirty="0">
              <a:latin typeface="Century Gothic" panose="020B0502020202020204" pitchFamily="34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latin typeface="Century Gothic" panose="020B0502020202020204" pitchFamily="34" charset="0"/>
              </a:rPr>
              <a:t>	Cuando </a:t>
            </a:r>
            <a:r>
              <a:rPr lang="es-MX" sz="2000" dirty="0">
                <a:latin typeface="Century Gothic" panose="020B0502020202020204" pitchFamily="34" charset="0"/>
              </a:rPr>
              <a:t>se marquen dos o más recuadros</a:t>
            </a:r>
            <a:r>
              <a:rPr lang="es-MX" sz="2000" dirty="0" smtClean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s-MX" sz="2000" dirty="0" smtClean="0">
              <a:latin typeface="Century Gothic" panose="020B0502020202020204" pitchFamily="34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000" dirty="0" smtClean="0">
                <a:latin typeface="Century Gothic" panose="020B0502020202020204" pitchFamily="34" charset="0"/>
              </a:rPr>
              <a:t>	Se </a:t>
            </a:r>
            <a:r>
              <a:rPr lang="es-MX" sz="2000" dirty="0">
                <a:latin typeface="Century Gothic" panose="020B0502020202020204" pitchFamily="34" charset="0"/>
              </a:rPr>
              <a:t>marque toda la boleta</a:t>
            </a:r>
            <a:r>
              <a:rPr lang="es-MX" sz="2000" dirty="0" smtClean="0">
                <a:latin typeface="Century Gothic" panose="020B0502020202020204" pitchFamily="34" charset="0"/>
              </a:rPr>
              <a:t>.</a:t>
            </a:r>
          </a:p>
          <a:p>
            <a:endParaRPr lang="es-MX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b="1" dirty="0">
                <a:latin typeface="Century Gothic" panose="020B0502020202020204" pitchFamily="34" charset="0"/>
              </a:rPr>
              <a:t>En ningún caso se sumarán los votos nulos con las boletas sobrantes que fueron inutilizadas.</a:t>
            </a:r>
          </a:p>
        </p:txBody>
      </p:sp>
    </p:spTree>
    <p:extLst>
      <p:ext uri="{BB962C8B-B14F-4D97-AF65-F5344CB8AC3E}">
        <p14:creationId xmlns:p14="http://schemas.microsoft.com/office/powerpoint/2010/main" val="13123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3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Votos válidos y votos nulos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721" y="848562"/>
            <a:ext cx="4155568" cy="51825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810" y="848561"/>
            <a:ext cx="4179606" cy="51825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8766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3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Votos válidos y votos nulos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235" y="873963"/>
            <a:ext cx="4309065" cy="517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247" y="873964"/>
            <a:ext cx="4150798" cy="51766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274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3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Votos válidos y votos nulos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708" y="848562"/>
            <a:ext cx="4124367" cy="51436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957" y="848563"/>
            <a:ext cx="4124367" cy="51436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80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387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Votos válidos y votos nulos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164" y="848563"/>
            <a:ext cx="4182692" cy="52164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820" y="848313"/>
            <a:ext cx="4182893" cy="52166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16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70294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Integración de Expedientes</a:t>
            </a:r>
          </a:p>
          <a:p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Abrir llave 2"/>
          <p:cNvSpPr/>
          <p:nvPr/>
        </p:nvSpPr>
        <p:spPr>
          <a:xfrm>
            <a:off x="1919415" y="4948163"/>
            <a:ext cx="214327" cy="244047"/>
          </a:xfrm>
          <a:prstGeom prst="leftBrace">
            <a:avLst>
              <a:gd name="adj1" fmla="val 8333"/>
              <a:gd name="adj2" fmla="val 52469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Abrir llave 3"/>
          <p:cNvSpPr/>
          <p:nvPr/>
        </p:nvSpPr>
        <p:spPr>
          <a:xfrm>
            <a:off x="1919415" y="2623327"/>
            <a:ext cx="214327" cy="459343"/>
          </a:xfrm>
          <a:prstGeom prst="leftBrace">
            <a:avLst>
              <a:gd name="adj1" fmla="val 8333"/>
              <a:gd name="adj2" fmla="val 54263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Abrir llave 4"/>
          <p:cNvSpPr/>
          <p:nvPr/>
        </p:nvSpPr>
        <p:spPr>
          <a:xfrm>
            <a:off x="1919415" y="3311530"/>
            <a:ext cx="214327" cy="1465902"/>
          </a:xfrm>
          <a:prstGeom prst="leftBrace">
            <a:avLst>
              <a:gd name="adj1" fmla="val 8333"/>
              <a:gd name="adj2" fmla="val 52469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Abrir llave 5"/>
          <p:cNvSpPr/>
          <p:nvPr/>
        </p:nvSpPr>
        <p:spPr>
          <a:xfrm>
            <a:off x="1919415" y="5440761"/>
            <a:ext cx="214327" cy="244047"/>
          </a:xfrm>
          <a:prstGeom prst="leftBrace">
            <a:avLst>
              <a:gd name="adj1" fmla="val 8333"/>
              <a:gd name="adj2" fmla="val 52469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Pentágono 6"/>
          <p:cNvSpPr/>
          <p:nvPr/>
        </p:nvSpPr>
        <p:spPr>
          <a:xfrm>
            <a:off x="563803" y="2647795"/>
            <a:ext cx="1220797" cy="459425"/>
          </a:xfrm>
          <a:prstGeom prst="homePlate">
            <a:avLst/>
          </a:prstGeom>
          <a:solidFill>
            <a:srgbClr val="D80E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 sobre</a:t>
            </a:r>
            <a:endParaRPr lang="es-MX" b="1" dirty="0"/>
          </a:p>
        </p:txBody>
      </p:sp>
      <p:sp>
        <p:nvSpPr>
          <p:cNvPr id="8" name="Pentágono 7"/>
          <p:cNvSpPr/>
          <p:nvPr/>
        </p:nvSpPr>
        <p:spPr>
          <a:xfrm>
            <a:off x="563803" y="3887884"/>
            <a:ext cx="1220797" cy="382957"/>
          </a:xfrm>
          <a:prstGeom prst="homePlate">
            <a:avLst/>
          </a:prstGeom>
          <a:solidFill>
            <a:srgbClr val="D80E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 sobre</a:t>
            </a:r>
            <a:endParaRPr lang="es-MX" b="1" dirty="0"/>
          </a:p>
        </p:txBody>
      </p:sp>
      <p:sp>
        <p:nvSpPr>
          <p:cNvPr id="9" name="Pentágono 8"/>
          <p:cNvSpPr/>
          <p:nvPr/>
        </p:nvSpPr>
        <p:spPr>
          <a:xfrm>
            <a:off x="563804" y="4873857"/>
            <a:ext cx="1220797" cy="388552"/>
          </a:xfrm>
          <a:prstGeom prst="homePlate">
            <a:avLst/>
          </a:prstGeom>
          <a:solidFill>
            <a:srgbClr val="D80E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 sobre</a:t>
            </a:r>
            <a:endParaRPr lang="es-MX" b="1" dirty="0"/>
          </a:p>
        </p:txBody>
      </p:sp>
      <p:sp>
        <p:nvSpPr>
          <p:cNvPr id="10" name="Pentágono 9"/>
          <p:cNvSpPr/>
          <p:nvPr/>
        </p:nvSpPr>
        <p:spPr>
          <a:xfrm>
            <a:off x="563804" y="5368508"/>
            <a:ext cx="1220797" cy="388552"/>
          </a:xfrm>
          <a:prstGeom prst="homePlate">
            <a:avLst/>
          </a:prstGeom>
          <a:solidFill>
            <a:srgbClr val="D80E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 sobre</a:t>
            </a:r>
            <a:endParaRPr lang="es-MX" b="1" dirty="0"/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457200" y="919631"/>
            <a:ext cx="11177080" cy="890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b="1" dirty="0" smtClean="0">
                <a:latin typeface="Century Gothic" panose="020B0502020202020204" pitchFamily="34" charset="0"/>
              </a:rPr>
              <a:t>Al término del escrutinio y cómputo, la o el Presidente con el apoyo de la o el Secretario, integrarán un expediente con la documentación siguiente: </a:t>
            </a:r>
          </a:p>
          <a:p>
            <a:pPr algn="just"/>
            <a:endParaRPr lang="es-MX" b="1" dirty="0">
              <a:latin typeface="Century Gothic" panose="020B0502020202020204" pitchFamily="34" charset="0"/>
            </a:endParaRPr>
          </a:p>
          <a:p>
            <a:pPr algn="just"/>
            <a:endParaRPr lang="es-MX" b="1" dirty="0" smtClean="0"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68557" y="2690170"/>
            <a:ext cx="9365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El Listado de </a:t>
            </a:r>
            <a:r>
              <a:rPr lang="es-MX" dirty="0" smtClean="0">
                <a:latin typeface="Century Gothic" panose="020B0502020202020204" pitchFamily="34" charset="0"/>
              </a:rPr>
              <a:t>Registro </a:t>
            </a:r>
            <a:r>
              <a:rPr lang="es-MX" dirty="0">
                <a:latin typeface="Century Gothic" panose="020B0502020202020204" pitchFamily="34" charset="0"/>
              </a:rPr>
              <a:t>de </a:t>
            </a:r>
            <a:r>
              <a:rPr lang="es-MX" dirty="0" smtClean="0">
                <a:latin typeface="Century Gothic" panose="020B0502020202020204" pitchFamily="34" charset="0"/>
              </a:rPr>
              <a:t>la ciudadanía </a:t>
            </a:r>
            <a:r>
              <a:rPr lang="es-MX" dirty="0">
                <a:latin typeface="Century Gothic" panose="020B0502020202020204" pitchFamily="34" charset="0"/>
              </a:rPr>
              <a:t>que </a:t>
            </a:r>
            <a:r>
              <a:rPr lang="es-MX" dirty="0" smtClean="0">
                <a:latin typeface="Century Gothic" panose="020B0502020202020204" pitchFamily="34" charset="0"/>
              </a:rPr>
              <a:t>emitió </a:t>
            </a:r>
            <a:r>
              <a:rPr lang="es-MX" dirty="0">
                <a:latin typeface="Century Gothic" panose="020B0502020202020204" pitchFamily="34" charset="0"/>
              </a:rPr>
              <a:t>su voto en </a:t>
            </a:r>
            <a:r>
              <a:rPr lang="es-MX" dirty="0" smtClean="0">
                <a:latin typeface="Century Gothic" panose="020B0502020202020204" pitchFamily="34" charset="0"/>
              </a:rPr>
              <a:t>la mesa MRV;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268557" y="3260078"/>
            <a:ext cx="96575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Century Gothic" panose="020B0502020202020204" pitchFamily="34" charset="0"/>
              </a:rPr>
              <a:t>La primera copia del Acta </a:t>
            </a:r>
            <a:r>
              <a:rPr lang="es-MX" dirty="0">
                <a:latin typeface="Century Gothic" panose="020B0502020202020204" pitchFamily="34" charset="0"/>
              </a:rPr>
              <a:t>de la </a:t>
            </a:r>
            <a:r>
              <a:rPr lang="es-MX" dirty="0" smtClean="0">
                <a:latin typeface="Century Gothic" panose="020B0502020202020204" pitchFamily="34" charset="0"/>
              </a:rPr>
              <a:t>Jornada </a:t>
            </a:r>
            <a:r>
              <a:rPr lang="es-MX" dirty="0">
                <a:latin typeface="Century Gothic" panose="020B0502020202020204" pitchFamily="34" charset="0"/>
              </a:rPr>
              <a:t>y de </a:t>
            </a:r>
            <a:r>
              <a:rPr lang="es-MX" dirty="0" smtClean="0">
                <a:latin typeface="Century Gothic" panose="020B0502020202020204" pitchFamily="34" charset="0"/>
              </a:rPr>
              <a:t>Escrutinio </a:t>
            </a:r>
            <a:r>
              <a:rPr lang="es-MX" dirty="0">
                <a:latin typeface="Century Gothic" panose="020B0502020202020204" pitchFamily="34" charset="0"/>
              </a:rPr>
              <a:t>y </a:t>
            </a:r>
            <a:r>
              <a:rPr lang="es-MX" dirty="0" smtClean="0">
                <a:latin typeface="Century Gothic" panose="020B0502020202020204" pitchFamily="34" charset="0"/>
              </a:rPr>
              <a:t>Cómputo </a:t>
            </a:r>
            <a:r>
              <a:rPr lang="es-MX" dirty="0">
                <a:latin typeface="Century Gothic" panose="020B0502020202020204" pitchFamily="34" charset="0"/>
              </a:rPr>
              <a:t>de la elección de </a:t>
            </a:r>
            <a:r>
              <a:rPr lang="es-MX" dirty="0" smtClean="0">
                <a:latin typeface="Century Gothic" panose="020B0502020202020204" pitchFamily="34" charset="0"/>
              </a:rPr>
              <a:t>Ayudantía municipal</a:t>
            </a:r>
            <a:r>
              <a:rPr lang="es-MX" dirty="0">
                <a:latin typeface="Century Gothic" panose="020B0502020202020204" pitchFamily="34" charset="0"/>
              </a:rPr>
              <a:t>;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2285232" y="3904943"/>
            <a:ext cx="2645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Hoja de Incidentes;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268556" y="4251861"/>
            <a:ext cx="9657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Los escritos de protesta presentados por </a:t>
            </a:r>
            <a:r>
              <a:rPr lang="es-MX" dirty="0" smtClean="0">
                <a:latin typeface="Century Gothic" panose="020B0502020202020204" pitchFamily="34" charset="0"/>
              </a:rPr>
              <a:t>las y los </a:t>
            </a:r>
            <a:r>
              <a:rPr lang="es-MX" dirty="0">
                <a:latin typeface="Century Gothic" panose="020B0502020202020204" pitchFamily="34" charset="0"/>
              </a:rPr>
              <a:t>representantes de las planillas o </a:t>
            </a:r>
            <a:r>
              <a:rPr lang="es-MX" dirty="0" smtClean="0">
                <a:latin typeface="Century Gothic" panose="020B0502020202020204" pitchFamily="34" charset="0"/>
              </a:rPr>
              <a:t>candidaturas;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2268556" y="4907953"/>
            <a:ext cx="9365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Las boletas que contengan los votos válidos y los votos nulos;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270877" y="5418049"/>
            <a:ext cx="3977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Boletas sobrantes e inutilizadas;</a:t>
            </a:r>
          </a:p>
        </p:txBody>
      </p:sp>
      <p:sp>
        <p:nvSpPr>
          <p:cNvPr id="19" name="Pentágono 18"/>
          <p:cNvSpPr/>
          <p:nvPr/>
        </p:nvSpPr>
        <p:spPr>
          <a:xfrm>
            <a:off x="563802" y="1868785"/>
            <a:ext cx="1220797" cy="459425"/>
          </a:xfrm>
          <a:prstGeom prst="homePlate">
            <a:avLst/>
          </a:prstGeom>
          <a:solidFill>
            <a:srgbClr val="D80E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1 sobre</a:t>
            </a:r>
            <a:endParaRPr lang="es-MX" b="1" dirty="0"/>
          </a:p>
        </p:txBody>
      </p:sp>
      <p:sp>
        <p:nvSpPr>
          <p:cNvPr id="20" name="Rectángulo 19"/>
          <p:cNvSpPr/>
          <p:nvPr/>
        </p:nvSpPr>
        <p:spPr>
          <a:xfrm>
            <a:off x="2285231" y="1782697"/>
            <a:ext cx="96408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dirty="0">
                <a:latin typeface="Century Gothic" panose="020B0502020202020204" pitchFamily="34" charset="0"/>
              </a:rPr>
              <a:t>En un sobre “manila” se guarda </a:t>
            </a:r>
            <a:r>
              <a:rPr lang="es-MX" dirty="0" smtClean="0">
                <a:latin typeface="Century Gothic" panose="020B0502020202020204" pitchFamily="34" charset="0"/>
              </a:rPr>
              <a:t>el original del </a:t>
            </a:r>
            <a:r>
              <a:rPr lang="es-MX" dirty="0">
                <a:latin typeface="Century Gothic" panose="020B0502020202020204" pitchFamily="34" charset="0"/>
              </a:rPr>
              <a:t>acta de la jornada electoral y escrutinio y </a:t>
            </a:r>
            <a:r>
              <a:rPr lang="es-MX" dirty="0" smtClean="0">
                <a:latin typeface="Century Gothic" panose="020B0502020202020204" pitchFamily="34" charset="0"/>
              </a:rPr>
              <a:t>cómputo (por fuera del paquete),</a:t>
            </a:r>
            <a:endParaRPr lang="es-MX" dirty="0">
              <a:latin typeface="Century Gothic" panose="020B0502020202020204" pitchFamily="34" charset="0"/>
            </a:endParaRPr>
          </a:p>
        </p:txBody>
      </p:sp>
      <p:sp>
        <p:nvSpPr>
          <p:cNvPr id="21" name="Abrir llave 20"/>
          <p:cNvSpPr/>
          <p:nvPr/>
        </p:nvSpPr>
        <p:spPr>
          <a:xfrm>
            <a:off x="1919415" y="1861459"/>
            <a:ext cx="214327" cy="459343"/>
          </a:xfrm>
          <a:prstGeom prst="leftBrace">
            <a:avLst>
              <a:gd name="adj1" fmla="val 8333"/>
              <a:gd name="adj2" fmla="val 54263"/>
            </a:avLst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47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80936" y="2129404"/>
            <a:ext cx="108755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 smtClean="0">
                <a:latin typeface="Century Gothic" panose="020B0502020202020204" pitchFamily="34" charset="0"/>
              </a:rPr>
              <a:t>Para </a:t>
            </a:r>
            <a:r>
              <a:rPr lang="es-MX" sz="2400" b="1" dirty="0">
                <a:latin typeface="Century Gothic" panose="020B0502020202020204" pitchFamily="34" charset="0"/>
              </a:rPr>
              <a:t>garantizar la inviolabilidad de la documentación anterior, el expediente </a:t>
            </a:r>
            <a:r>
              <a:rPr lang="es-MX" sz="2400" b="1" dirty="0" smtClean="0">
                <a:latin typeface="Century Gothic" panose="020B0502020202020204" pitchFamily="34" charset="0"/>
              </a:rPr>
              <a:t>y/o </a:t>
            </a:r>
            <a:r>
              <a:rPr lang="es-MX" sz="2400" b="1" dirty="0">
                <a:latin typeface="Century Gothic" panose="020B0502020202020204" pitchFamily="34" charset="0"/>
              </a:rPr>
              <a:t>paquete deberá quedar cerrado y sobre su envoltura firmarán </a:t>
            </a:r>
            <a:r>
              <a:rPr lang="es-MX" sz="2400" b="1" dirty="0" smtClean="0">
                <a:latin typeface="Century Gothic" panose="020B0502020202020204" pitchFamily="34" charset="0"/>
              </a:rPr>
              <a:t>las y los funcionarios </a:t>
            </a:r>
            <a:r>
              <a:rPr lang="es-MX" sz="2400" b="1" dirty="0">
                <a:latin typeface="Century Gothic" panose="020B0502020202020204" pitchFamily="34" charset="0"/>
              </a:rPr>
              <a:t>de la </a:t>
            </a:r>
            <a:r>
              <a:rPr lang="es-MX" sz="2400" b="1" dirty="0" smtClean="0">
                <a:latin typeface="Century Gothic" panose="020B0502020202020204" pitchFamily="34" charset="0"/>
              </a:rPr>
              <a:t>MRV y las y los </a:t>
            </a:r>
            <a:r>
              <a:rPr lang="es-MX" sz="2400" b="1" dirty="0">
                <a:latin typeface="Century Gothic" panose="020B0502020202020204" pitchFamily="34" charset="0"/>
              </a:rPr>
              <a:t>representantes de planilla que quisieren hacerlo.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b="1" dirty="0">
                <a:latin typeface="Century Gothic" panose="020B0502020202020204" pitchFamily="34" charset="0"/>
              </a:rPr>
              <a:t>Se entregará una copia del acta de la jornada electoral a </a:t>
            </a:r>
            <a:r>
              <a:rPr lang="es-MX" sz="2400" b="1" dirty="0" smtClean="0">
                <a:latin typeface="Century Gothic" panose="020B0502020202020204" pitchFamily="34" charset="0"/>
              </a:rPr>
              <a:t>las y los </a:t>
            </a:r>
            <a:r>
              <a:rPr lang="es-MX" sz="2400" b="1" dirty="0">
                <a:latin typeface="Century Gothic" panose="020B0502020202020204" pitchFamily="34" charset="0"/>
              </a:rPr>
              <a:t>representantes de planilla o </a:t>
            </a:r>
            <a:r>
              <a:rPr lang="es-MX" sz="2400" b="1" dirty="0" smtClean="0">
                <a:latin typeface="Century Gothic" panose="020B0502020202020204" pitchFamily="34" charset="0"/>
              </a:rPr>
              <a:t>candidaturas acreditadas </a:t>
            </a:r>
            <a:r>
              <a:rPr lang="es-MX" sz="2400" b="1" dirty="0">
                <a:latin typeface="Century Gothic" panose="020B0502020202020204" pitchFamily="34" charset="0"/>
              </a:rPr>
              <a:t>ante la </a:t>
            </a:r>
            <a:r>
              <a:rPr lang="es-MX" sz="2400" b="1" dirty="0" smtClean="0">
                <a:latin typeface="Century Gothic" panose="020B0502020202020204" pitchFamily="34" charset="0"/>
              </a:rPr>
              <a:t>MRV.</a:t>
            </a:r>
            <a:endParaRPr lang="es-MX" sz="2400" b="1" dirty="0">
              <a:latin typeface="Century Gothic" panose="020B0502020202020204" pitchFamily="34" charset="0"/>
            </a:endParaRP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80936" y="635009"/>
            <a:ext cx="108755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Century Gothic" panose="020B0502020202020204" pitchFamily="34" charset="0"/>
              </a:rPr>
              <a:t>La documentación y material electoral sobrante (se regresa en la bolsa de plástico).</a:t>
            </a:r>
          </a:p>
        </p:txBody>
      </p:sp>
    </p:spTree>
    <p:extLst>
      <p:ext uri="{BB962C8B-B14F-4D97-AF65-F5344CB8AC3E}">
        <p14:creationId xmlns:p14="http://schemas.microsoft.com/office/powerpoint/2010/main" val="128387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110214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Clausura de la MRV y Publicación de Resultados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200" y="2162731"/>
            <a:ext cx="110214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400" b="1" dirty="0">
                <a:latin typeface="Century Gothic" panose="020B0502020202020204" pitchFamily="34" charset="0"/>
              </a:rPr>
              <a:t>Concluidas las labores, </a:t>
            </a:r>
            <a:r>
              <a:rPr lang="es-MX" sz="2400" b="1" dirty="0" smtClean="0">
                <a:latin typeface="Century Gothic" panose="020B0502020202020204" pitchFamily="34" charset="0"/>
              </a:rPr>
              <a:t>la o el Presidente clausurará </a:t>
            </a:r>
            <a:r>
              <a:rPr lang="es-MX" sz="2400" b="1" dirty="0">
                <a:latin typeface="Century Gothic" panose="020B0502020202020204" pitchFamily="34" charset="0"/>
              </a:rPr>
              <a:t>la </a:t>
            </a:r>
            <a:r>
              <a:rPr lang="es-MX" sz="2400" b="1" dirty="0" smtClean="0">
                <a:latin typeface="Century Gothic" panose="020B0502020202020204" pitchFamily="34" charset="0"/>
              </a:rPr>
              <a:t>MRV, </a:t>
            </a:r>
            <a:r>
              <a:rPr lang="es-MX" sz="2400" b="1" dirty="0">
                <a:latin typeface="Century Gothic" panose="020B0502020202020204" pitchFamily="34" charset="0"/>
              </a:rPr>
              <a:t>procediendo a fijar en lugar visible del local, el cartel de Resultados de la Votación en la Mesa Receptora de </a:t>
            </a:r>
            <a:r>
              <a:rPr lang="es-MX" sz="2400" b="1" dirty="0" smtClean="0">
                <a:latin typeface="Century Gothic" panose="020B0502020202020204" pitchFamily="34" charset="0"/>
              </a:rPr>
              <a:t>Votos, firmada por la o el Presidente y la o el Secretario.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0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11021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Cartel de Resultados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Marcador de contenido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8126" y="848563"/>
            <a:ext cx="4283611" cy="52197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546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199" y="140677"/>
            <a:ext cx="111187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Remisión </a:t>
            </a:r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de Expediente y/o Paquete </a:t>
            </a:r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E</a:t>
            </a:r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lectoral </a:t>
            </a:r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a la </a:t>
            </a:r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Junta </a:t>
            </a:r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Electoral Municipal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57200" y="1903552"/>
            <a:ext cx="11118715" cy="2236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s-MX" sz="2400" b="1" dirty="0">
                <a:latin typeface="Century Gothic" panose="020B0502020202020204" pitchFamily="34" charset="0"/>
              </a:rPr>
              <a:t>La o el Presidente bajo su responsabilidad, hará llegar el Expediente y/o Paquete Electoral a la Junta Electoral </a:t>
            </a:r>
            <a:r>
              <a:rPr lang="es-MX" sz="2400" b="1" dirty="0" smtClean="0">
                <a:latin typeface="Century Gothic" panose="020B0502020202020204" pitchFamily="34" charset="0"/>
              </a:rPr>
              <a:t>Municipal o </a:t>
            </a:r>
            <a:r>
              <a:rPr lang="es-MX" sz="2400" b="1" dirty="0">
                <a:latin typeface="Century Gothic" panose="020B0502020202020204" pitchFamily="34" charset="0"/>
              </a:rPr>
              <a:t>al personal designado para tal efecto, en el lugar y hora previamente </a:t>
            </a:r>
            <a:r>
              <a:rPr lang="es-MX" sz="2400" b="1" dirty="0" smtClean="0">
                <a:latin typeface="Century Gothic" panose="020B0502020202020204" pitchFamily="34" charset="0"/>
              </a:rPr>
              <a:t>señalados, </a:t>
            </a:r>
            <a:r>
              <a:rPr lang="es-MX" sz="2400" b="1" dirty="0">
                <a:latin typeface="Century Gothic" panose="020B0502020202020204" pitchFamily="34" charset="0"/>
              </a:rPr>
              <a:t>de forma inmediata.</a:t>
            </a:r>
          </a:p>
        </p:txBody>
      </p:sp>
    </p:spTree>
    <p:extLst>
      <p:ext uri="{BB962C8B-B14F-4D97-AF65-F5344CB8AC3E}">
        <p14:creationId xmlns:p14="http://schemas.microsoft.com/office/powerpoint/2010/main" val="345011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7513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Mesa Receptora de Votación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200" y="1174351"/>
            <a:ext cx="11166230" cy="4223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700"/>
              </a:spcBef>
              <a:buClr>
                <a:srgbClr val="F16566"/>
              </a:buClr>
              <a:buSzPct val="100000"/>
              <a:buFont typeface="Arial" panose="020B0604020202020204" pitchFamily="34" charset="0"/>
              <a:buChar char="•"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  <a:tab pos="6294438" algn="l"/>
                <a:tab pos="6743700" algn="l"/>
                <a:tab pos="7192963" algn="l"/>
                <a:tab pos="7642225" algn="l"/>
                <a:tab pos="8093075" algn="l"/>
                <a:tab pos="8542338" algn="l"/>
                <a:tab pos="8991600" algn="l"/>
                <a:tab pos="9440863" algn="l"/>
                <a:tab pos="9890125" algn="l"/>
                <a:tab pos="10340975" algn="l"/>
                <a:tab pos="10790238" algn="l"/>
                <a:tab pos="11239500" algn="l"/>
                <a:tab pos="11688763" algn="l"/>
                <a:tab pos="12138025" algn="l"/>
                <a:tab pos="12588875" algn="l"/>
                <a:tab pos="13038138" algn="l"/>
                <a:tab pos="13487400" algn="l"/>
                <a:tab pos="13936663" algn="l"/>
                <a:tab pos="14385925" algn="l"/>
              </a:tabLst>
            </a:pPr>
            <a:r>
              <a:rPr lang="es-MX" sz="2400" dirty="0">
                <a:latin typeface="Century Gothic" panose="020B0502020202020204" pitchFamily="34" charset="0"/>
              </a:rPr>
              <a:t>El IMPEPAC propone que se integre con al menos 2 </a:t>
            </a:r>
            <a:r>
              <a:rPr lang="es-MX" sz="2400" dirty="0" smtClean="0">
                <a:latin typeface="Century Gothic" panose="020B0502020202020204" pitchFamily="34" charset="0"/>
              </a:rPr>
              <a:t>ciudadanas(os</a:t>
            </a:r>
            <a:r>
              <a:rPr lang="es-MX" sz="2400" dirty="0">
                <a:latin typeface="Century Gothic" panose="020B0502020202020204" pitchFamily="34" charset="0"/>
              </a:rPr>
              <a:t>) que fungirán como </a:t>
            </a:r>
            <a:r>
              <a:rPr lang="es-MX" sz="2400" dirty="0" smtClean="0">
                <a:latin typeface="Century Gothic" panose="020B0502020202020204" pitchFamily="34" charset="0"/>
              </a:rPr>
              <a:t>Presidenta(e) </a:t>
            </a:r>
            <a:r>
              <a:rPr lang="es-MX" sz="2400" dirty="0">
                <a:latin typeface="Century Gothic" panose="020B0502020202020204" pitchFamily="34" charset="0"/>
              </a:rPr>
              <a:t>y </a:t>
            </a:r>
            <a:r>
              <a:rPr lang="es-MX" sz="2400" dirty="0" smtClean="0">
                <a:latin typeface="Century Gothic" panose="020B0502020202020204" pitchFamily="34" charset="0"/>
              </a:rPr>
              <a:t>Secretaria(o), en </a:t>
            </a:r>
            <a:r>
              <a:rPr lang="es-MX" sz="2400" dirty="0">
                <a:latin typeface="Century Gothic" panose="020B0502020202020204" pitchFamily="34" charset="0"/>
              </a:rPr>
              <a:t>algunos casos la integran </a:t>
            </a:r>
            <a:r>
              <a:rPr lang="es-MX" sz="2400" dirty="0" smtClean="0">
                <a:latin typeface="Century Gothic" panose="020B0502020202020204" pitchFamily="34" charset="0"/>
              </a:rPr>
              <a:t>con escrutadoras(es</a:t>
            </a:r>
            <a:r>
              <a:rPr lang="es-MX" sz="2400" dirty="0">
                <a:latin typeface="Century Gothic" panose="020B0502020202020204" pitchFamily="34" charset="0"/>
              </a:rPr>
              <a:t>) </a:t>
            </a:r>
            <a:r>
              <a:rPr lang="es-MX" sz="2400" dirty="0" smtClean="0">
                <a:latin typeface="Century Gothic" panose="020B0502020202020204" pitchFamily="34" charset="0"/>
              </a:rPr>
              <a:t>quienes, </a:t>
            </a:r>
            <a:r>
              <a:rPr lang="es-MX" sz="2400" dirty="0">
                <a:latin typeface="Century Gothic" panose="020B0502020202020204" pitchFamily="34" charset="0"/>
              </a:rPr>
              <a:t>serán </a:t>
            </a:r>
            <a:r>
              <a:rPr lang="es-MX" sz="2400" dirty="0" smtClean="0">
                <a:latin typeface="Century Gothic" panose="020B0502020202020204" pitchFamily="34" charset="0"/>
              </a:rPr>
              <a:t>designadas (os) </a:t>
            </a:r>
            <a:r>
              <a:rPr lang="es-MX" sz="2400" dirty="0">
                <a:latin typeface="Century Gothic" panose="020B0502020202020204" pitchFamily="34" charset="0"/>
              </a:rPr>
              <a:t>por el Ayuntamiento para cada una de las </a:t>
            </a:r>
            <a:r>
              <a:rPr lang="es-MX" sz="2400" dirty="0" smtClean="0">
                <a:latin typeface="Century Gothic" panose="020B0502020202020204" pitchFamily="34" charset="0"/>
              </a:rPr>
              <a:t>MRV que </a:t>
            </a:r>
            <a:r>
              <a:rPr lang="es-MX" sz="2400" dirty="0">
                <a:latin typeface="Century Gothic" panose="020B0502020202020204" pitchFamily="34" charset="0"/>
              </a:rPr>
              <a:t>se instalen.</a:t>
            </a:r>
          </a:p>
          <a:p>
            <a:pPr marL="342900" lvl="0" indent="-342900" algn="just">
              <a:lnSpc>
                <a:spcPct val="107000"/>
              </a:lnSpc>
              <a:spcBef>
                <a:spcPts val="700"/>
              </a:spcBef>
              <a:buClr>
                <a:srgbClr val="F16566"/>
              </a:buClr>
              <a:buSzPct val="100000"/>
              <a:buFont typeface="Arial" panose="020B0604020202020204" pitchFamily="34" charset="0"/>
              <a:buChar char="•"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  <a:tab pos="6294438" algn="l"/>
                <a:tab pos="6743700" algn="l"/>
                <a:tab pos="7192963" algn="l"/>
                <a:tab pos="7642225" algn="l"/>
                <a:tab pos="8093075" algn="l"/>
                <a:tab pos="8542338" algn="l"/>
                <a:tab pos="8991600" algn="l"/>
                <a:tab pos="9440863" algn="l"/>
                <a:tab pos="9890125" algn="l"/>
                <a:tab pos="10340975" algn="l"/>
                <a:tab pos="10790238" algn="l"/>
                <a:tab pos="11239500" algn="l"/>
                <a:tab pos="11688763" algn="l"/>
                <a:tab pos="12138025" algn="l"/>
                <a:tab pos="12588875" algn="l"/>
                <a:tab pos="13038138" algn="l"/>
                <a:tab pos="13487400" algn="l"/>
                <a:tab pos="13936663" algn="l"/>
                <a:tab pos="14385925" algn="l"/>
              </a:tabLst>
            </a:pPr>
            <a:r>
              <a:rPr lang="es-MX" sz="2400" dirty="0">
                <a:latin typeface="Century Gothic" panose="020B0502020202020204" pitchFamily="34" charset="0"/>
              </a:rPr>
              <a:t>Asimismo, </a:t>
            </a:r>
            <a:r>
              <a:rPr lang="es-MX" sz="2400" dirty="0" smtClean="0">
                <a:latin typeface="Century Gothic" panose="020B0502020202020204" pitchFamily="34" charset="0"/>
              </a:rPr>
              <a:t>las candidaturas, </a:t>
            </a:r>
            <a:r>
              <a:rPr lang="es-MX" sz="2400" dirty="0">
                <a:latin typeface="Century Gothic" panose="020B0502020202020204" pitchFamily="34" charset="0"/>
              </a:rPr>
              <a:t>podrán </a:t>
            </a:r>
            <a:r>
              <a:rPr lang="es-MX" sz="2400" dirty="0" smtClean="0">
                <a:latin typeface="Century Gothic" panose="020B0502020202020204" pitchFamily="34" charset="0"/>
              </a:rPr>
              <a:t>acreditar una representación </a:t>
            </a:r>
            <a:r>
              <a:rPr lang="es-MX" sz="2400" dirty="0">
                <a:latin typeface="Century Gothic" panose="020B0502020202020204" pitchFamily="34" charset="0"/>
              </a:rPr>
              <a:t>de la planilla ante la </a:t>
            </a:r>
            <a:r>
              <a:rPr lang="es-MX" sz="2400" dirty="0" smtClean="0">
                <a:latin typeface="Century Gothic" panose="020B0502020202020204" pitchFamily="34" charset="0"/>
              </a:rPr>
              <a:t>MRV.</a:t>
            </a:r>
            <a:endParaRPr lang="es-MX" sz="2400" dirty="0">
              <a:latin typeface="Century Gothic" panose="020B0502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700"/>
              </a:spcBef>
              <a:buClr>
                <a:srgbClr val="F16566"/>
              </a:buClr>
              <a:buSzPct val="100000"/>
              <a:buFont typeface="Arial" panose="020B0604020202020204" pitchFamily="34" charset="0"/>
              <a:buChar char="•"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  <a:tab pos="6294438" algn="l"/>
                <a:tab pos="6743700" algn="l"/>
                <a:tab pos="7192963" algn="l"/>
                <a:tab pos="7642225" algn="l"/>
                <a:tab pos="8093075" algn="l"/>
                <a:tab pos="8542338" algn="l"/>
                <a:tab pos="8991600" algn="l"/>
                <a:tab pos="9440863" algn="l"/>
                <a:tab pos="9890125" algn="l"/>
                <a:tab pos="10340975" algn="l"/>
                <a:tab pos="10790238" algn="l"/>
                <a:tab pos="11239500" algn="l"/>
                <a:tab pos="11688763" algn="l"/>
                <a:tab pos="12138025" algn="l"/>
                <a:tab pos="12588875" algn="l"/>
                <a:tab pos="13038138" algn="l"/>
                <a:tab pos="13487400" algn="l"/>
                <a:tab pos="13936663" algn="l"/>
                <a:tab pos="14385925" algn="l"/>
              </a:tabLst>
            </a:pPr>
            <a:r>
              <a:rPr lang="es-MX" sz="2400" dirty="0">
                <a:latin typeface="Century Gothic" panose="020B0502020202020204" pitchFamily="34" charset="0"/>
              </a:rPr>
              <a:t>La acreditación se presentará mediante escrito, señalando el nombre </a:t>
            </a:r>
            <a:r>
              <a:rPr lang="es-MX" sz="2400" dirty="0" smtClean="0">
                <a:latin typeface="Century Gothic" panose="020B0502020202020204" pitchFamily="34" charset="0"/>
              </a:rPr>
              <a:t>de la o el </a:t>
            </a:r>
            <a:r>
              <a:rPr lang="es-MX" sz="2400" dirty="0">
                <a:latin typeface="Century Gothic" panose="020B0502020202020204" pitchFamily="34" charset="0"/>
              </a:rPr>
              <a:t>ciudadano y la </a:t>
            </a:r>
            <a:r>
              <a:rPr lang="es-MX" sz="2400" dirty="0" smtClean="0">
                <a:latin typeface="Century Gothic" panose="020B0502020202020204" pitchFamily="34" charset="0"/>
              </a:rPr>
              <a:t>MRV, </a:t>
            </a:r>
            <a:r>
              <a:rPr lang="es-MX" sz="2400" dirty="0">
                <a:latin typeface="Century Gothic" panose="020B0502020202020204" pitchFamily="34" charset="0"/>
              </a:rPr>
              <a:t>Comunidad, Colonia o Barrio en la que participará acompañándose de la copia de la credencial para votar con fotografía </a:t>
            </a:r>
            <a:r>
              <a:rPr lang="es-MX" sz="2400" dirty="0" smtClean="0">
                <a:latin typeface="Century Gothic" panose="020B0502020202020204" pitchFamily="34" charset="0"/>
              </a:rPr>
              <a:t>vigente, de la o el ciudadano </a:t>
            </a:r>
            <a:r>
              <a:rPr lang="es-MX" sz="2400" dirty="0">
                <a:latin typeface="Century Gothic" panose="020B0502020202020204" pitchFamily="34" charset="0"/>
              </a:rPr>
              <a:t>que fungirá en la </a:t>
            </a:r>
            <a:r>
              <a:rPr lang="es-MX" sz="2400" dirty="0" smtClean="0">
                <a:latin typeface="Century Gothic" panose="020B0502020202020204" pitchFamily="34" charset="0"/>
              </a:rPr>
              <a:t>MRV.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7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18">
            <a:extLst>
              <a:ext uri="{FF2B5EF4-FFF2-40B4-BE49-F238E27FC236}">
                <a16:creationId xmlns:a16="http://schemas.microsoft.com/office/drawing/2014/main" xmlns="" id="{CCEAF2DF-A1CA-A3CD-46FA-88E516D5D88A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9">
            <a:extLst>
              <a:ext uri="{FF2B5EF4-FFF2-40B4-BE49-F238E27FC236}">
                <a16:creationId xmlns:a16="http://schemas.microsoft.com/office/drawing/2014/main" xmlns="" id="{F1678A21-C1F1-50E3-A97E-DC6B860ADDE0}"/>
              </a:ext>
            </a:extLst>
          </p:cNvPr>
          <p:cNvSpPr/>
          <p:nvPr/>
        </p:nvSpPr>
        <p:spPr>
          <a:xfrm>
            <a:off x="2935112" y="2178756"/>
            <a:ext cx="9256888" cy="2042182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任意多边形 17">
            <a:extLst>
              <a:ext uri="{FF2B5EF4-FFF2-40B4-BE49-F238E27FC236}">
                <a16:creationId xmlns:a16="http://schemas.microsoft.com/office/drawing/2014/main" xmlns="" id="{6BB31C05-3896-2660-8C20-67F5BD9150B9}"/>
              </a:ext>
            </a:extLst>
          </p:cNvPr>
          <p:cNvSpPr/>
          <p:nvPr/>
        </p:nvSpPr>
        <p:spPr>
          <a:xfrm>
            <a:off x="0" y="0"/>
            <a:ext cx="6843252" cy="6858000"/>
          </a:xfrm>
          <a:custGeom>
            <a:avLst/>
            <a:gdLst>
              <a:gd name="connsiteX0" fmla="*/ 0 w 6843252"/>
              <a:gd name="connsiteY0" fmla="*/ 0 h 6858000"/>
              <a:gd name="connsiteX1" fmla="*/ 1847786 w 6843252"/>
              <a:gd name="connsiteY1" fmla="*/ 0 h 6858000"/>
              <a:gd name="connsiteX2" fmla="*/ 6843252 w 6843252"/>
              <a:gd name="connsiteY2" fmla="*/ 6858000 h 6858000"/>
              <a:gd name="connsiteX3" fmla="*/ 0 w 68432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3252" h="6858000">
                <a:moveTo>
                  <a:pt x="0" y="0"/>
                </a:moveTo>
                <a:lnTo>
                  <a:pt x="1847786" y="0"/>
                </a:lnTo>
                <a:lnTo>
                  <a:pt x="684325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任意多边形 12">
            <a:extLst>
              <a:ext uri="{FF2B5EF4-FFF2-40B4-BE49-F238E27FC236}">
                <a16:creationId xmlns:a16="http://schemas.microsoft.com/office/drawing/2014/main" xmlns="" id="{C69B6B60-CB58-BE2E-30EF-EFC159336DD8}"/>
              </a:ext>
            </a:extLst>
          </p:cNvPr>
          <p:cNvSpPr/>
          <p:nvPr/>
        </p:nvSpPr>
        <p:spPr>
          <a:xfrm>
            <a:off x="0" y="4127463"/>
            <a:ext cx="6843252" cy="2730537"/>
          </a:xfrm>
          <a:custGeom>
            <a:avLst/>
            <a:gdLst>
              <a:gd name="connsiteX0" fmla="*/ 4854289 w 6843252"/>
              <a:gd name="connsiteY0" fmla="*/ 0 h 2730537"/>
              <a:gd name="connsiteX1" fmla="*/ 6843252 w 6843252"/>
              <a:gd name="connsiteY1" fmla="*/ 2730537 h 2730537"/>
              <a:gd name="connsiteX2" fmla="*/ 0 w 6843252"/>
              <a:gd name="connsiteY2" fmla="*/ 2730537 h 273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43252" h="2730537">
                <a:moveTo>
                  <a:pt x="4854289" y="0"/>
                </a:moveTo>
                <a:lnTo>
                  <a:pt x="6843252" y="2730537"/>
                </a:lnTo>
                <a:lnTo>
                  <a:pt x="0" y="2730537"/>
                </a:lnTo>
                <a:close/>
              </a:path>
            </a:pathLst>
          </a:cu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任意多边形 14">
            <a:extLst>
              <a:ext uri="{FF2B5EF4-FFF2-40B4-BE49-F238E27FC236}">
                <a16:creationId xmlns:a16="http://schemas.microsoft.com/office/drawing/2014/main" xmlns="" id="{686D0792-E36A-0EF7-1542-35C15208AC5B}"/>
              </a:ext>
            </a:extLst>
          </p:cNvPr>
          <p:cNvSpPr/>
          <p:nvPr/>
        </p:nvSpPr>
        <p:spPr>
          <a:xfrm>
            <a:off x="2146968" y="0"/>
            <a:ext cx="5467414" cy="6858000"/>
          </a:xfrm>
          <a:custGeom>
            <a:avLst/>
            <a:gdLst>
              <a:gd name="connsiteX0" fmla="*/ 0 w 5467414"/>
              <a:gd name="connsiteY0" fmla="*/ 0 h 6858000"/>
              <a:gd name="connsiteX1" fmla="*/ 471948 w 5467414"/>
              <a:gd name="connsiteY1" fmla="*/ 0 h 6858000"/>
              <a:gd name="connsiteX2" fmla="*/ 5467414 w 5467414"/>
              <a:gd name="connsiteY2" fmla="*/ 6858000 h 6858000"/>
              <a:gd name="connsiteX3" fmla="*/ 4995466 w 54674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414" h="6858000">
                <a:moveTo>
                  <a:pt x="0" y="0"/>
                </a:moveTo>
                <a:lnTo>
                  <a:pt x="471948" y="0"/>
                </a:lnTo>
                <a:lnTo>
                  <a:pt x="5467414" y="6858000"/>
                </a:lnTo>
                <a:lnTo>
                  <a:pt x="4995466" y="6858000"/>
                </a:lnTo>
                <a:close/>
              </a:path>
            </a:pathLst>
          </a:custGeom>
          <a:solidFill>
            <a:srgbClr val="C1C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23">
            <a:extLst>
              <a:ext uri="{FF2B5EF4-FFF2-40B4-BE49-F238E27FC236}">
                <a16:creationId xmlns:a16="http://schemas.microsoft.com/office/drawing/2014/main" xmlns="" id="{6B88D9E6-C337-8426-EAAA-F7E2A82A6B2F}"/>
              </a:ext>
            </a:extLst>
          </p:cNvPr>
          <p:cNvSpPr txBox="1"/>
          <p:nvPr/>
        </p:nvSpPr>
        <p:spPr>
          <a:xfrm>
            <a:off x="4244863" y="2845904"/>
            <a:ext cx="549866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>
              <a:defRPr/>
            </a:pPr>
            <a:r>
              <a:rPr lang="en-US" altLang="zh-CN" sz="4000" b="1" noProof="0" dirty="0" smtClean="0">
                <a:solidFill>
                  <a:schemeClr val="bg1"/>
                </a:solidFill>
                <a:latin typeface="Gilroy ExtraBold" panose="00000900000000000000" pitchFamily="50" charset="0"/>
              </a:rPr>
              <a:t>GRACIAS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ilroy ExtraBold" panose="00000900000000000000" pitchFamily="50" charset="0"/>
              <a:ea typeface="微软雅黑"/>
            </a:endParaRPr>
          </a:p>
        </p:txBody>
      </p:sp>
      <p:sp>
        <p:nvSpPr>
          <p:cNvPr id="14" name="文本框 24">
            <a:extLst>
              <a:ext uri="{FF2B5EF4-FFF2-40B4-BE49-F238E27FC236}">
                <a16:creationId xmlns:a16="http://schemas.microsoft.com/office/drawing/2014/main" xmlns="" id="{9A598E10-F2AD-EFF7-1DC7-2FDF8D03A2B3}"/>
              </a:ext>
            </a:extLst>
          </p:cNvPr>
          <p:cNvSpPr txBox="1"/>
          <p:nvPr/>
        </p:nvSpPr>
        <p:spPr>
          <a:xfrm>
            <a:off x="7584433" y="5488184"/>
            <a:ext cx="431818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roy Light" panose="00000400000000000000" pitchFamily="50" charset="0"/>
                <a:ea typeface="微软雅黑"/>
              </a:rPr>
              <a:t>www.impepac.mx</a:t>
            </a:r>
            <a:endParaRPr kumimoji="0" lang="en-US" altLang="zh-CN" b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Gilroy Light" panose="00000400000000000000" pitchFamily="50" charset="0"/>
              <a:ea typeface="微软雅黑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xmlns="" id="{9B64D9C9-0B88-FD50-1B15-85F75029D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582" y="5977874"/>
            <a:ext cx="2643360" cy="57510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99DFA9FB-F156-459B-22AD-7D2E042C6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667" y="444192"/>
            <a:ext cx="2582889" cy="161954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666" y="664403"/>
            <a:ext cx="3239352" cy="1080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265" y="664403"/>
            <a:ext cx="323935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9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7" grpId="0" animBg="1"/>
      <p:bldP spid="8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1" y="140677"/>
            <a:ext cx="110970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Procedimientos para la integración y ubicación </a:t>
            </a:r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de MRV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279499" y="1875138"/>
            <a:ext cx="3452446" cy="2806349"/>
          </a:xfrm>
          <a:prstGeom prst="rect">
            <a:avLst/>
          </a:prstGeom>
          <a:solidFill>
            <a:srgbClr val="67299B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1600" kern="1200" dirty="0" smtClean="0">
              <a:latin typeface="Nexa Regular" panose="02000500000000000000" pitchFamily="50" charset="0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dirty="0" smtClean="0">
                <a:latin typeface="Century Gothic" panose="020B0502020202020204" pitchFamily="34" charset="0"/>
              </a:rPr>
              <a:t>Se deberá r</a:t>
            </a:r>
            <a:r>
              <a:rPr lang="es-MX" sz="2400" kern="1200" dirty="0" smtClean="0">
                <a:latin typeface="Century Gothic" panose="020B0502020202020204" pitchFamily="34" charset="0"/>
              </a:rPr>
              <a:t>espetar y hacer respetar la libre emisión y efectividad del sufragio, garantizar el secreto del voto y asegurar la autenticidad del escrutinio y cómputo</a:t>
            </a:r>
            <a:endParaRPr lang="es-MX" sz="1600" kern="1200" dirty="0" smtClean="0">
              <a:latin typeface="Nexa Regular" panose="02000500000000000000" pitchFamily="50" charset="0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1600" kern="1200" dirty="0">
              <a:latin typeface="Nexa Regular" panose="02000500000000000000" pitchFamily="50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201" y="1906328"/>
            <a:ext cx="3452446" cy="1938992"/>
          </a:xfrm>
          <a:prstGeom prst="rect">
            <a:avLst/>
          </a:prstGeom>
          <a:solidFill>
            <a:srgbClr val="67299B"/>
          </a:solidFill>
        </p:spPr>
        <p:txBody>
          <a:bodyPr wrap="square">
            <a:spAutoFit/>
          </a:bodyPr>
          <a:lstStyle/>
          <a:p>
            <a:pPr lvl="0" algn="ctr"/>
            <a:r>
              <a:rPr lang="es-MX" sz="2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La integración y ubicación de las </a:t>
            </a:r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MRV estará </a:t>
            </a:r>
            <a:r>
              <a:rPr lang="es-MX" sz="2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</a:rPr>
              <a:t>a cargo de la Junta Electoral Municipal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8101797" y="1878346"/>
            <a:ext cx="3452446" cy="1569660"/>
          </a:xfrm>
          <a:prstGeom prst="rect">
            <a:avLst/>
          </a:prstGeom>
          <a:solidFill>
            <a:srgbClr val="67299B"/>
          </a:solidFill>
        </p:spPr>
        <p:txBody>
          <a:bodyPr wrap="square">
            <a:spAutoFit/>
          </a:bodyPr>
          <a:lstStyle/>
          <a:p>
            <a:pPr lvl="0"/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Los tipos </a:t>
            </a:r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de </a:t>
            </a:r>
            <a:r>
              <a:rPr lang="es-MX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MRV podrán ser:</a:t>
            </a:r>
            <a:endParaRPr lang="es-MX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lvl="0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Básica y</a:t>
            </a:r>
          </a:p>
          <a:p>
            <a:pPr lvl="0"/>
            <a:r>
              <a:rPr lang="es-MX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Contigua.</a:t>
            </a:r>
          </a:p>
        </p:txBody>
      </p:sp>
    </p:spTree>
    <p:extLst>
      <p:ext uri="{BB962C8B-B14F-4D97-AF65-F5344CB8AC3E}">
        <p14:creationId xmlns:p14="http://schemas.microsoft.com/office/powerpoint/2010/main" val="413041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9207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Documentación y material electoral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13119820"/>
              </p:ext>
            </p:extLst>
          </p:nvPr>
        </p:nvGraphicFramePr>
        <p:xfrm>
          <a:off x="457200" y="848563"/>
          <a:ext cx="11107109" cy="5171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650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69277" y="259304"/>
            <a:ext cx="11412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Century Gothic" panose="020B0502020202020204" pitchFamily="34" charset="0"/>
              </a:rPr>
              <a:t>Para poder cumplir con las funciones asignadas como </a:t>
            </a:r>
            <a:r>
              <a:rPr lang="es-MX" sz="2400" b="1" dirty="0" smtClean="0">
                <a:latin typeface="Century Gothic" panose="020B0502020202020204" pitchFamily="34" charset="0"/>
              </a:rPr>
              <a:t>funcionaria(o) </a:t>
            </a:r>
            <a:r>
              <a:rPr lang="es-MX" sz="2400" b="1" dirty="0">
                <a:latin typeface="Century Gothic" panose="020B0502020202020204" pitchFamily="34" charset="0"/>
              </a:rPr>
              <a:t>de </a:t>
            </a:r>
            <a:r>
              <a:rPr lang="es-MX" sz="2400" b="1" dirty="0" smtClean="0">
                <a:latin typeface="Century Gothic" panose="020B0502020202020204" pitchFamily="34" charset="0"/>
              </a:rPr>
              <a:t>MRV, se deberá </a:t>
            </a:r>
            <a:r>
              <a:rPr lang="es-MX" sz="2400" b="1" dirty="0">
                <a:latin typeface="Century Gothic" panose="020B0502020202020204" pitchFamily="34" charset="0"/>
              </a:rPr>
              <a:t>contar con </a:t>
            </a:r>
            <a:r>
              <a:rPr lang="es-MX" sz="2400" b="1" dirty="0" smtClean="0">
                <a:latin typeface="Century Gothic" panose="020B0502020202020204" pitchFamily="34" charset="0"/>
              </a:rPr>
              <a:t>la </a:t>
            </a:r>
            <a:r>
              <a:rPr lang="es-MX" sz="2400" b="1" dirty="0">
                <a:latin typeface="Century Gothic" panose="020B0502020202020204" pitchFamily="34" charset="0"/>
              </a:rPr>
              <a:t>siguiente documentación </a:t>
            </a:r>
            <a:r>
              <a:rPr lang="es-MX" sz="2400" b="1" dirty="0" smtClean="0">
                <a:latin typeface="Century Gothic" panose="020B0502020202020204" pitchFamily="34" charset="0"/>
              </a:rPr>
              <a:t> y material electoral :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242712"/>
              </p:ext>
            </p:extLst>
          </p:nvPr>
        </p:nvGraphicFramePr>
        <p:xfrm>
          <a:off x="369276" y="1598896"/>
          <a:ext cx="11412416" cy="440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6208"/>
                <a:gridCol w="5706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Century Gothic" panose="020B0502020202020204" pitchFamily="34" charset="0"/>
                        </a:rPr>
                        <a:t>Documentación y Material</a:t>
                      </a:r>
                      <a:endParaRPr lang="es-MX" sz="16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Century Gothic" panose="020B0502020202020204" pitchFamily="34" charset="0"/>
                        </a:rPr>
                        <a:t>Cantidad</a:t>
                      </a:r>
                      <a:endParaRPr lang="es-MX" sz="16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Boletas</a:t>
                      </a:r>
                      <a:endParaRPr lang="es-MX" sz="16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En el número que se determine.</a:t>
                      </a:r>
                      <a:endParaRPr lang="es-MX" sz="16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Acta de la Jornada y de Escrutinio y Cómputo de la elección a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la Ayudantía Municipal.</a:t>
                      </a:r>
                      <a:endParaRPr lang="es-MX" sz="160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 por mesa</a:t>
                      </a:r>
                      <a:endParaRPr lang="es-MX" sz="16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Listado de Registro de</a:t>
                      </a:r>
                      <a:r>
                        <a:rPr lang="es-MX" sz="1600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la ciudadanía que emite su voto en la MRV.</a:t>
                      </a:r>
                    </a:p>
                  </a:txBody>
                  <a:tcPr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De</a:t>
                      </a:r>
                      <a:r>
                        <a:rPr lang="es-MX" sz="1600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conformidad al número de boletas que se haya determinado.</a:t>
                      </a:r>
                      <a:endParaRPr lang="es-MX" sz="160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16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Hoja de Incidentes.</a:t>
                      </a:r>
                      <a:endParaRPr lang="es-MX" sz="16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 por mesa</a:t>
                      </a:r>
                      <a:endParaRPr lang="es-MX" sz="16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Cartel de Resultados</a:t>
                      </a:r>
                      <a:r>
                        <a:rPr lang="es-MX" sz="1600" baseline="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 de la votación en la MRV (En su caso, una cartulina simple)</a:t>
                      </a:r>
                      <a:endParaRPr lang="es-MX" sz="1600" dirty="0" smtClean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1 por mesa</a:t>
                      </a:r>
                      <a:endParaRPr lang="es-MX" sz="16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es-MX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Sobres manila tamaño oficio (en los cuales se insertarán los votos válidos, votos nulos y boletas sobrantes e inutilizadas, así como el Acta de la Jornada y de Escrutinio y Cómputo, la hoja de incidentes y los listados de registro de la ciudadanía) que emitió su voto en las MRV.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6 por mesa</a:t>
                      </a:r>
                      <a:endParaRPr lang="es-MX" sz="16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0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543073"/>
              </p:ext>
            </p:extLst>
          </p:nvPr>
        </p:nvGraphicFramePr>
        <p:xfrm>
          <a:off x="369276" y="935931"/>
          <a:ext cx="1141241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6208"/>
                <a:gridCol w="570620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entury Gothic" panose="020B0502020202020204" pitchFamily="34" charset="0"/>
                        </a:rPr>
                        <a:t>Material 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Cantidad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Tinta indeleble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 frasco por Mesa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Mampara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1 por Mesa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Urnas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por mesa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entury Gothic" panose="020B0502020202020204" pitchFamily="34" charset="0"/>
                        </a:rPr>
                        <a:t>Crayones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  <a:r>
                        <a:rPr lang="es-MX" sz="1600" dirty="0" smtClean="0"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por Mesa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Cinta canela 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6729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 por Mesa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rgbClr val="D80E8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entury Gothic" panose="020B0502020202020204" pitchFamily="34" charset="0"/>
                        </a:rPr>
                        <a:t>Bolígrafo </a:t>
                      </a: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punto </a:t>
                      </a:r>
                      <a:r>
                        <a:rPr lang="es-MX" sz="1600" dirty="0" smtClean="0">
                          <a:effectLst/>
                          <a:latin typeface="Century Gothic" panose="020B0502020202020204" pitchFamily="34" charset="0"/>
                        </a:rPr>
                        <a:t>mediano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3020" marR="330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entury Gothic" panose="020B0502020202020204" pitchFamily="34" charset="0"/>
                        </a:rPr>
                        <a:t>4 por Mesa</a:t>
                      </a:r>
                      <a:endParaRPr lang="es-MX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02187"/>
              </p:ext>
            </p:extLst>
          </p:nvPr>
        </p:nvGraphicFramePr>
        <p:xfrm>
          <a:off x="369276" y="3531811"/>
          <a:ext cx="11412416" cy="1631282"/>
        </p:xfrm>
        <a:graphic>
          <a:graphicData uri="http://schemas.openxmlformats.org/drawingml/2006/table">
            <a:tbl>
              <a:tblPr firstRow="1" firstCol="1" bandRow="1"/>
              <a:tblGrid>
                <a:gridCol w="5715001"/>
                <a:gridCol w="5697415"/>
              </a:tblGrid>
              <a:tr h="433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Century Gothic" panose="020B0502020202020204" pitchFamily="34" charset="0"/>
                        </a:rPr>
                        <a:t>Ligas</a:t>
                      </a:r>
                      <a:endParaRPr lang="es-MX" sz="16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26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10 </a:t>
                      </a:r>
                      <a:r>
                        <a:rPr lang="es-MX" sz="1600" b="0" dirty="0" err="1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pzas</a:t>
                      </a:r>
                      <a:r>
                        <a:rPr lang="es-MX" sz="16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. por Mesa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0E86"/>
                    </a:solidFill>
                  </a:tcPr>
                </a:tc>
              </a:tr>
              <a:tr h="3553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619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Bolsa </a:t>
                      </a: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Plástica (80x40cm)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pza. por </a:t>
                      </a: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Mesa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9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Century Gothic" panose="020B0502020202020204" pitchFamily="34" charset="0"/>
                        </a:rPr>
                        <a:t>Hojas de papel bond tamaño carta color blanco</a:t>
                      </a:r>
                      <a:endParaRPr lang="es-MX" sz="16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0269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5 hojas por Mesa</a:t>
                      </a:r>
                      <a:endParaRPr lang="es-MX" sz="16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0E86"/>
                    </a:solidFill>
                  </a:tcPr>
                </a:tc>
              </a:tr>
              <a:tr h="4434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Plumón marcador de tinta permanente color negro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por Mesa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020" marR="3302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98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45448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Jornada Electoral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24168334"/>
              </p:ext>
            </p:extLst>
          </p:nvPr>
        </p:nvGraphicFramePr>
        <p:xfrm>
          <a:off x="605534" y="1448727"/>
          <a:ext cx="10799223" cy="5165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ángulo 1"/>
          <p:cNvSpPr/>
          <p:nvPr/>
        </p:nvSpPr>
        <p:spPr>
          <a:xfrm>
            <a:off x="457200" y="848563"/>
            <a:ext cx="110958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  <a:tab pos="6294438" algn="l"/>
                <a:tab pos="6743700" algn="l"/>
                <a:tab pos="7192963" algn="l"/>
                <a:tab pos="7642225" algn="l"/>
                <a:tab pos="8093075" algn="l"/>
                <a:tab pos="8542338" algn="l"/>
                <a:tab pos="8991600" algn="l"/>
                <a:tab pos="9440863" algn="l"/>
                <a:tab pos="9890125" algn="l"/>
                <a:tab pos="10340975" algn="l"/>
                <a:tab pos="10790238" algn="l"/>
                <a:tab pos="11239500" algn="l"/>
                <a:tab pos="11688763" algn="l"/>
                <a:tab pos="12138025" algn="l"/>
                <a:tab pos="12588875" algn="l"/>
                <a:tab pos="13038138" algn="l"/>
                <a:tab pos="13487400" algn="l"/>
                <a:tab pos="13936663" algn="l"/>
                <a:tab pos="14385925" algn="l"/>
              </a:tabLst>
            </a:pPr>
            <a:r>
              <a:rPr lang="es-MX" b="1" dirty="0">
                <a:latin typeface="Century Gothic" panose="020B0502020202020204" pitchFamily="34" charset="0"/>
              </a:rPr>
              <a:t>La </a:t>
            </a:r>
            <a:r>
              <a:rPr lang="es-MX" b="1" dirty="0" smtClean="0">
                <a:latin typeface="Century Gothic" panose="020B0502020202020204" pitchFamily="34" charset="0"/>
              </a:rPr>
              <a:t>Jornada Electoral </a:t>
            </a:r>
            <a:r>
              <a:rPr lang="es-MX" b="1" dirty="0">
                <a:latin typeface="Century Gothic" panose="020B0502020202020204" pitchFamily="34" charset="0"/>
              </a:rPr>
              <a:t>se celebrará en la fecha y hora previamente señalados </a:t>
            </a:r>
            <a:r>
              <a:rPr lang="es-MX" b="1" dirty="0" smtClean="0">
                <a:latin typeface="Century Gothic" panose="020B0502020202020204" pitchFamily="34" charset="0"/>
              </a:rPr>
              <a:t>por la Junta Municipal Electoral, </a:t>
            </a:r>
            <a:r>
              <a:rPr lang="es-MX" b="1" dirty="0">
                <a:latin typeface="Century Gothic" panose="020B0502020202020204" pitchFamily="34" charset="0"/>
              </a:rPr>
              <a:t>durante dicha jornada, </a:t>
            </a:r>
            <a:r>
              <a:rPr lang="es-MX" b="1" dirty="0" smtClean="0">
                <a:latin typeface="Century Gothic" panose="020B0502020202020204" pitchFamily="34" charset="0"/>
              </a:rPr>
              <a:t>las y los Funcionarios de MRV, realizarán </a:t>
            </a:r>
            <a:r>
              <a:rPr lang="es-MX" b="1" dirty="0">
                <a:latin typeface="Century Gothic" panose="020B0502020202020204" pitchFamily="34" charset="0"/>
              </a:rPr>
              <a:t>las siguientes actividades, en presencia de </a:t>
            </a:r>
            <a:r>
              <a:rPr lang="es-MX" b="1" dirty="0" smtClean="0">
                <a:latin typeface="Century Gothic" panose="020B0502020202020204" pitchFamily="34" charset="0"/>
              </a:rPr>
              <a:t>las y los representantes </a:t>
            </a:r>
            <a:r>
              <a:rPr lang="es-MX" b="1" dirty="0">
                <a:latin typeface="Century Gothic" panose="020B0502020202020204" pitchFamily="34" charset="0"/>
              </a:rPr>
              <a:t>de </a:t>
            </a:r>
            <a:r>
              <a:rPr lang="es-MX" b="1" dirty="0" smtClean="0">
                <a:latin typeface="Century Gothic" panose="020B0502020202020204" pitchFamily="34" charset="0"/>
              </a:rPr>
              <a:t>las Candidaturas y/o </a:t>
            </a:r>
            <a:r>
              <a:rPr lang="es-MX" b="1" dirty="0">
                <a:latin typeface="Century Gothic" panose="020B0502020202020204" pitchFamily="34" charset="0"/>
              </a:rPr>
              <a:t>Planillas:</a:t>
            </a:r>
          </a:p>
        </p:txBody>
      </p:sp>
    </p:spTree>
    <p:extLst>
      <p:ext uri="{BB962C8B-B14F-4D97-AF65-F5344CB8AC3E}">
        <p14:creationId xmlns:p14="http://schemas.microsoft.com/office/powerpoint/2010/main" val="36906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68579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1.- Instalación de la casilla</a:t>
            </a:r>
          </a:p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(23 de marzo de 2025)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57200" y="1661211"/>
            <a:ext cx="112541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latin typeface="Century Gothic" panose="020B0502020202020204" pitchFamily="34" charset="0"/>
              </a:rPr>
              <a:t>Las y los funcionarios </a:t>
            </a:r>
            <a:r>
              <a:rPr lang="es-ES" sz="4000" dirty="0">
                <a:latin typeface="Century Gothic" panose="020B0502020202020204" pitchFamily="34" charset="0"/>
              </a:rPr>
              <a:t>de la </a:t>
            </a:r>
            <a:r>
              <a:rPr lang="es-ES" sz="4000" dirty="0" smtClean="0">
                <a:latin typeface="Century Gothic" panose="020B0502020202020204" pitchFamily="34" charset="0"/>
              </a:rPr>
              <a:t>MRV deberán </a:t>
            </a:r>
            <a:r>
              <a:rPr lang="es-ES" sz="4000" dirty="0">
                <a:latin typeface="Century Gothic" panose="020B0502020202020204" pitchFamily="34" charset="0"/>
              </a:rPr>
              <a:t>presentarse por lo menos media hora antes de la hora programada para acondicionar el </a:t>
            </a:r>
            <a:r>
              <a:rPr lang="es-ES" sz="4000" dirty="0" smtClean="0">
                <a:latin typeface="Century Gothic" panose="020B0502020202020204" pitchFamily="34" charset="0"/>
              </a:rPr>
              <a:t>lugar (Armar urna, Mampara, Tablón y ordenar la documentación y material electoral)  </a:t>
            </a:r>
            <a:r>
              <a:rPr lang="es-ES" sz="4000" dirty="0">
                <a:latin typeface="Century Gothic" panose="020B0502020202020204" pitchFamily="34" charset="0"/>
              </a:rPr>
              <a:t>y así recibir a </a:t>
            </a:r>
            <a:r>
              <a:rPr lang="es-ES" sz="4000" dirty="0" smtClean="0">
                <a:latin typeface="Century Gothic" panose="020B0502020202020204" pitchFamily="34" charset="0"/>
              </a:rPr>
              <a:t>la ciudadanía que acuda </a:t>
            </a:r>
            <a:r>
              <a:rPr lang="es-ES" sz="4000" dirty="0">
                <a:latin typeface="Century Gothic" panose="020B0502020202020204" pitchFamily="34" charset="0"/>
              </a:rPr>
              <a:t>a emitir su voto.</a:t>
            </a:r>
            <a:endParaRPr lang="es-MX" sz="4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32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1967</Words>
  <Application>Microsoft Office PowerPoint</Application>
  <PresentationFormat>Panorámica</PresentationFormat>
  <Paragraphs>184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3" baseType="lpstr">
      <vt:lpstr>微软雅黑</vt:lpstr>
      <vt:lpstr>Arial</vt:lpstr>
      <vt:lpstr>Calibri</vt:lpstr>
      <vt:lpstr>Candara</vt:lpstr>
      <vt:lpstr>Century Gothic</vt:lpstr>
      <vt:lpstr>Courier New</vt:lpstr>
      <vt:lpstr>Gilroy ExtraBold</vt:lpstr>
      <vt:lpstr>Gilroy Light</vt:lpstr>
      <vt:lpstr>Nexa Regular</vt:lpstr>
      <vt:lpstr>华文楷体</vt:lpstr>
      <vt:lpstr>Times New Roman</vt:lpstr>
      <vt:lpstr>Wingdings</vt:lpstr>
      <vt:lpstr>Tema de Office</vt:lpstr>
      <vt:lpstr>Capacitación de la Jornada Electoral a la ciudadanía que fungirá como  Funcionaria de Mesa Receptora de Votación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EN MATERIA DE PARIDAD DEL PROCESO ELECTORAL 2023-2024 EN EL ESTADO DE MORELOS.</dc:title>
  <dc:creator>Microsoft Office User</dc:creator>
  <cp:lastModifiedBy>Carlos Facundo</cp:lastModifiedBy>
  <cp:revision>138</cp:revision>
  <cp:lastPrinted>2025-01-03T22:24:04Z</cp:lastPrinted>
  <dcterms:created xsi:type="dcterms:W3CDTF">2024-08-20T00:48:54Z</dcterms:created>
  <dcterms:modified xsi:type="dcterms:W3CDTF">2025-01-20T17:37:02Z</dcterms:modified>
</cp:coreProperties>
</file>