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91" r:id="rId3"/>
    <p:sldId id="314" r:id="rId4"/>
    <p:sldId id="292" r:id="rId5"/>
    <p:sldId id="293" r:id="rId6"/>
    <p:sldId id="294" r:id="rId7"/>
    <p:sldId id="295" r:id="rId8"/>
    <p:sldId id="296" r:id="rId9"/>
    <p:sldId id="297" r:id="rId10"/>
    <p:sldId id="298" r:id="rId11"/>
    <p:sldId id="299" r:id="rId12"/>
    <p:sldId id="300" r:id="rId13"/>
    <p:sldId id="302" r:id="rId14"/>
    <p:sldId id="303" r:id="rId15"/>
    <p:sldId id="304" r:id="rId16"/>
    <p:sldId id="310" r:id="rId17"/>
    <p:sldId id="301" r:id="rId18"/>
    <p:sldId id="305" r:id="rId19"/>
    <p:sldId id="306" r:id="rId20"/>
    <p:sldId id="307" r:id="rId21"/>
    <p:sldId id="308" r:id="rId22"/>
    <p:sldId id="309" r:id="rId23"/>
    <p:sldId id="287" r:id="rId24"/>
  </p:sldIdLst>
  <p:sldSz cx="12192000" cy="6858000"/>
  <p:notesSz cx="6950075" cy="9236075"/>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2081"/>
    <a:srgbClr val="60269E"/>
    <a:srgbClr val="4D368E"/>
    <a:srgbClr val="D42B84"/>
    <a:srgbClr val="7A1C98"/>
    <a:srgbClr val="48485A"/>
    <a:srgbClr val="2F134D"/>
    <a:srgbClr val="801A4F"/>
    <a:srgbClr val="C1C5C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722"/>
    <p:restoredTop sz="96405"/>
  </p:normalViewPr>
  <p:slideViewPr>
    <p:cSldViewPr snapToGrid="0">
      <p:cViewPr varScale="1">
        <p:scale>
          <a:sx n="58" d="100"/>
          <a:sy n="58" d="100"/>
        </p:scale>
        <p:origin x="102" y="15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67B09502-97FB-6FA4-B9DB-43A691660AD4}"/>
              </a:ext>
            </a:extLst>
          </p:cNvPr>
          <p:cNvSpPr>
            <a:spLocks noGrp="1"/>
          </p:cNvSpPr>
          <p:nvPr>
            <p:ph type="ctrTitle"/>
          </p:nvPr>
        </p:nvSpPr>
        <p:spPr>
          <a:xfrm>
            <a:off x="1524000" y="1122363"/>
            <a:ext cx="9144000" cy="2387600"/>
          </a:xfrm>
        </p:spPr>
        <p:txBody>
          <a:bodyPr anchor="b"/>
          <a:lstStyle>
            <a:lvl1pPr algn="ctr">
              <a:defRPr sz="6000"/>
            </a:lvl1pPr>
          </a:lstStyle>
          <a:p>
            <a:r>
              <a:rPr lang="es-MX"/>
              <a:t>Haz clic para modificar el estilo de título del patrón</a:t>
            </a:r>
          </a:p>
        </p:txBody>
      </p:sp>
      <p:sp>
        <p:nvSpPr>
          <p:cNvPr id="3" name="Subtítulo 2">
            <a:extLst>
              <a:ext uri="{FF2B5EF4-FFF2-40B4-BE49-F238E27FC236}">
                <a16:creationId xmlns="" xmlns:a16="http://schemas.microsoft.com/office/drawing/2014/main" id="{80475125-0EFB-FD96-25F7-93B46DB3905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MX"/>
              <a:t>Haz clic para editar el estilo de subtítulo del patrón</a:t>
            </a:r>
          </a:p>
        </p:txBody>
      </p:sp>
      <p:sp>
        <p:nvSpPr>
          <p:cNvPr id="4" name="Marcador de fecha 3">
            <a:extLst>
              <a:ext uri="{FF2B5EF4-FFF2-40B4-BE49-F238E27FC236}">
                <a16:creationId xmlns="" xmlns:a16="http://schemas.microsoft.com/office/drawing/2014/main" id="{9CB01AED-A97B-2062-7970-156FA2D38BE2}"/>
              </a:ext>
            </a:extLst>
          </p:cNvPr>
          <p:cNvSpPr>
            <a:spLocks noGrp="1"/>
          </p:cNvSpPr>
          <p:nvPr>
            <p:ph type="dt" sz="half" idx="10"/>
          </p:nvPr>
        </p:nvSpPr>
        <p:spPr/>
        <p:txBody>
          <a:bodyPr/>
          <a:lstStyle/>
          <a:p>
            <a:fld id="{AB95B4BD-E99F-A94F-A231-7F3F8292C98C}" type="datetimeFigureOut">
              <a:rPr lang="es-MX" smtClean="0"/>
              <a:t>04/02/2025</a:t>
            </a:fld>
            <a:endParaRPr lang="es-MX"/>
          </a:p>
        </p:txBody>
      </p:sp>
      <p:sp>
        <p:nvSpPr>
          <p:cNvPr id="5" name="Marcador de pie de página 4">
            <a:extLst>
              <a:ext uri="{FF2B5EF4-FFF2-40B4-BE49-F238E27FC236}">
                <a16:creationId xmlns="" xmlns:a16="http://schemas.microsoft.com/office/drawing/2014/main" id="{C963AF96-3693-C269-A204-BD09BB24E622}"/>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 xmlns:a16="http://schemas.microsoft.com/office/drawing/2014/main" id="{DDAD79FF-CC1F-2E5F-7613-53E0D4A32C3D}"/>
              </a:ext>
            </a:extLst>
          </p:cNvPr>
          <p:cNvSpPr>
            <a:spLocks noGrp="1"/>
          </p:cNvSpPr>
          <p:nvPr>
            <p:ph type="sldNum" sz="quarter" idx="12"/>
          </p:nvPr>
        </p:nvSpPr>
        <p:spPr/>
        <p:txBody>
          <a:bodyPr/>
          <a:lstStyle/>
          <a:p>
            <a:fld id="{E0FA0DA3-0F5C-B84D-9D5F-C5059644BF98}" type="slidenum">
              <a:rPr lang="es-MX" smtClean="0"/>
              <a:t>‹Nº›</a:t>
            </a:fld>
            <a:endParaRPr lang="es-MX"/>
          </a:p>
        </p:txBody>
      </p:sp>
      <p:pic>
        <p:nvPicPr>
          <p:cNvPr id="7" name="Imagen 6">
            <a:extLst>
              <a:ext uri="{FF2B5EF4-FFF2-40B4-BE49-F238E27FC236}">
                <a16:creationId xmlns="" xmlns:a16="http://schemas.microsoft.com/office/drawing/2014/main" id="{CECDB87F-E7E6-A041-9A5C-5391924597A2}"/>
              </a:ext>
            </a:extLst>
          </p:cNvPr>
          <p:cNvPicPr>
            <a:picLocks noChangeAspect="1"/>
          </p:cNvPicPr>
          <p:nvPr userDrawn="1"/>
        </p:nvPicPr>
        <p:blipFill>
          <a:blip r:embed="rId2"/>
          <a:stretch>
            <a:fillRect/>
          </a:stretch>
        </p:blipFill>
        <p:spPr>
          <a:xfrm>
            <a:off x="-20405" y="6046293"/>
            <a:ext cx="12232810" cy="853747"/>
          </a:xfrm>
          <a:prstGeom prst="rect">
            <a:avLst/>
          </a:prstGeom>
        </p:spPr>
      </p:pic>
    </p:spTree>
    <p:extLst>
      <p:ext uri="{BB962C8B-B14F-4D97-AF65-F5344CB8AC3E}">
        <p14:creationId xmlns:p14="http://schemas.microsoft.com/office/powerpoint/2010/main" val="5783531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6491EF00-0C83-270F-5728-475AEED38086}"/>
              </a:ext>
            </a:extLst>
          </p:cNvPr>
          <p:cNvSpPr>
            <a:spLocks noGrp="1"/>
          </p:cNvSpPr>
          <p:nvPr>
            <p:ph type="title"/>
          </p:nvPr>
        </p:nvSpPr>
        <p:spPr/>
        <p:txBody>
          <a:bodyPr/>
          <a:lstStyle/>
          <a:p>
            <a:r>
              <a:rPr lang="es-MX"/>
              <a:t>Haz clic para modificar el estilo de título del patrón</a:t>
            </a:r>
          </a:p>
        </p:txBody>
      </p:sp>
      <p:sp>
        <p:nvSpPr>
          <p:cNvPr id="3" name="Marcador de texto vertical 2">
            <a:extLst>
              <a:ext uri="{FF2B5EF4-FFF2-40B4-BE49-F238E27FC236}">
                <a16:creationId xmlns="" xmlns:a16="http://schemas.microsoft.com/office/drawing/2014/main" id="{80CE7D0C-29CE-DBFF-A2E7-3E05381B72CE}"/>
              </a:ext>
            </a:extLst>
          </p:cNvPr>
          <p:cNvSpPr>
            <a:spLocks noGrp="1"/>
          </p:cNvSpPr>
          <p:nvPr>
            <p:ph type="body" orient="vert" idx="1"/>
          </p:nvPr>
        </p:nvSpPr>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Marcador de fecha 3">
            <a:extLst>
              <a:ext uri="{FF2B5EF4-FFF2-40B4-BE49-F238E27FC236}">
                <a16:creationId xmlns="" xmlns:a16="http://schemas.microsoft.com/office/drawing/2014/main" id="{C3B7321D-8B2D-B077-B38E-3E021C122181}"/>
              </a:ext>
            </a:extLst>
          </p:cNvPr>
          <p:cNvSpPr>
            <a:spLocks noGrp="1"/>
          </p:cNvSpPr>
          <p:nvPr>
            <p:ph type="dt" sz="half" idx="10"/>
          </p:nvPr>
        </p:nvSpPr>
        <p:spPr/>
        <p:txBody>
          <a:bodyPr/>
          <a:lstStyle/>
          <a:p>
            <a:fld id="{AB95B4BD-E99F-A94F-A231-7F3F8292C98C}" type="datetimeFigureOut">
              <a:rPr lang="es-MX" smtClean="0"/>
              <a:t>04/02/2025</a:t>
            </a:fld>
            <a:endParaRPr lang="es-MX"/>
          </a:p>
        </p:txBody>
      </p:sp>
      <p:sp>
        <p:nvSpPr>
          <p:cNvPr id="5" name="Marcador de pie de página 4">
            <a:extLst>
              <a:ext uri="{FF2B5EF4-FFF2-40B4-BE49-F238E27FC236}">
                <a16:creationId xmlns="" xmlns:a16="http://schemas.microsoft.com/office/drawing/2014/main" id="{22ADD394-7B24-EAB0-6A3F-E3BFD2F94B39}"/>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 xmlns:a16="http://schemas.microsoft.com/office/drawing/2014/main" id="{04ACD5B8-3951-01F1-732C-602A61C399AD}"/>
              </a:ext>
            </a:extLst>
          </p:cNvPr>
          <p:cNvSpPr>
            <a:spLocks noGrp="1"/>
          </p:cNvSpPr>
          <p:nvPr>
            <p:ph type="sldNum" sz="quarter" idx="12"/>
          </p:nvPr>
        </p:nvSpPr>
        <p:spPr/>
        <p:txBody>
          <a:bodyPr/>
          <a:lstStyle/>
          <a:p>
            <a:fld id="{E0FA0DA3-0F5C-B84D-9D5F-C5059644BF98}" type="slidenum">
              <a:rPr lang="es-MX" smtClean="0"/>
              <a:t>‹Nº›</a:t>
            </a:fld>
            <a:endParaRPr lang="es-MX"/>
          </a:p>
        </p:txBody>
      </p:sp>
      <p:pic>
        <p:nvPicPr>
          <p:cNvPr id="7" name="Imagen 6">
            <a:extLst>
              <a:ext uri="{FF2B5EF4-FFF2-40B4-BE49-F238E27FC236}">
                <a16:creationId xmlns="" xmlns:a16="http://schemas.microsoft.com/office/drawing/2014/main" id="{0627877D-8995-8DD4-7238-08C135C1F93F}"/>
              </a:ext>
            </a:extLst>
          </p:cNvPr>
          <p:cNvPicPr>
            <a:picLocks noChangeAspect="1"/>
          </p:cNvPicPr>
          <p:nvPr userDrawn="1"/>
        </p:nvPicPr>
        <p:blipFill>
          <a:blip r:embed="rId2"/>
          <a:stretch>
            <a:fillRect/>
          </a:stretch>
        </p:blipFill>
        <p:spPr>
          <a:xfrm>
            <a:off x="-20405" y="6046293"/>
            <a:ext cx="12232810" cy="853747"/>
          </a:xfrm>
          <a:prstGeom prst="rect">
            <a:avLst/>
          </a:prstGeom>
        </p:spPr>
      </p:pic>
    </p:spTree>
    <p:extLst>
      <p:ext uri="{BB962C8B-B14F-4D97-AF65-F5344CB8AC3E}">
        <p14:creationId xmlns:p14="http://schemas.microsoft.com/office/powerpoint/2010/main" val="507258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 xmlns:a16="http://schemas.microsoft.com/office/drawing/2014/main" id="{155C897F-DE12-50E2-896B-C377F9F3963D}"/>
              </a:ext>
            </a:extLst>
          </p:cNvPr>
          <p:cNvSpPr>
            <a:spLocks noGrp="1"/>
          </p:cNvSpPr>
          <p:nvPr>
            <p:ph type="title" orient="vert"/>
          </p:nvPr>
        </p:nvSpPr>
        <p:spPr>
          <a:xfrm>
            <a:off x="8724900" y="365125"/>
            <a:ext cx="2628900" cy="5811838"/>
          </a:xfrm>
        </p:spPr>
        <p:txBody>
          <a:bodyPr vert="eaVert"/>
          <a:lstStyle/>
          <a:p>
            <a:r>
              <a:rPr lang="es-MX"/>
              <a:t>Haz clic para modificar el estilo de título del patrón</a:t>
            </a:r>
          </a:p>
        </p:txBody>
      </p:sp>
      <p:sp>
        <p:nvSpPr>
          <p:cNvPr id="3" name="Marcador de texto vertical 2">
            <a:extLst>
              <a:ext uri="{FF2B5EF4-FFF2-40B4-BE49-F238E27FC236}">
                <a16:creationId xmlns="" xmlns:a16="http://schemas.microsoft.com/office/drawing/2014/main" id="{70EFA5DB-5C72-898E-288E-37BB2D643C3D}"/>
              </a:ext>
            </a:extLst>
          </p:cNvPr>
          <p:cNvSpPr>
            <a:spLocks noGrp="1"/>
          </p:cNvSpPr>
          <p:nvPr>
            <p:ph type="body" orient="vert" idx="1"/>
          </p:nvPr>
        </p:nvSpPr>
        <p:spPr>
          <a:xfrm>
            <a:off x="838200" y="365125"/>
            <a:ext cx="7734300" cy="5811838"/>
          </a:xfrm>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Marcador de fecha 3">
            <a:extLst>
              <a:ext uri="{FF2B5EF4-FFF2-40B4-BE49-F238E27FC236}">
                <a16:creationId xmlns="" xmlns:a16="http://schemas.microsoft.com/office/drawing/2014/main" id="{ADF1879D-5DED-FF0F-C962-4166EEACB902}"/>
              </a:ext>
            </a:extLst>
          </p:cNvPr>
          <p:cNvSpPr>
            <a:spLocks noGrp="1"/>
          </p:cNvSpPr>
          <p:nvPr>
            <p:ph type="dt" sz="half" idx="10"/>
          </p:nvPr>
        </p:nvSpPr>
        <p:spPr/>
        <p:txBody>
          <a:bodyPr/>
          <a:lstStyle/>
          <a:p>
            <a:fld id="{AB95B4BD-E99F-A94F-A231-7F3F8292C98C}" type="datetimeFigureOut">
              <a:rPr lang="es-MX" smtClean="0"/>
              <a:t>04/02/2025</a:t>
            </a:fld>
            <a:endParaRPr lang="es-MX"/>
          </a:p>
        </p:txBody>
      </p:sp>
      <p:sp>
        <p:nvSpPr>
          <p:cNvPr id="5" name="Marcador de pie de página 4">
            <a:extLst>
              <a:ext uri="{FF2B5EF4-FFF2-40B4-BE49-F238E27FC236}">
                <a16:creationId xmlns="" xmlns:a16="http://schemas.microsoft.com/office/drawing/2014/main" id="{DDFF3326-D666-68BB-0A86-BD66C6C88DEC}"/>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 xmlns:a16="http://schemas.microsoft.com/office/drawing/2014/main" id="{81990BDA-5140-7B55-D230-BBBB2BED6459}"/>
              </a:ext>
            </a:extLst>
          </p:cNvPr>
          <p:cNvSpPr>
            <a:spLocks noGrp="1"/>
          </p:cNvSpPr>
          <p:nvPr>
            <p:ph type="sldNum" sz="quarter" idx="12"/>
          </p:nvPr>
        </p:nvSpPr>
        <p:spPr/>
        <p:txBody>
          <a:bodyPr/>
          <a:lstStyle/>
          <a:p>
            <a:fld id="{E0FA0DA3-0F5C-B84D-9D5F-C5059644BF98}" type="slidenum">
              <a:rPr lang="es-MX" smtClean="0"/>
              <a:t>‹Nº›</a:t>
            </a:fld>
            <a:endParaRPr lang="es-MX"/>
          </a:p>
        </p:txBody>
      </p:sp>
      <p:pic>
        <p:nvPicPr>
          <p:cNvPr id="7" name="Imagen 6">
            <a:extLst>
              <a:ext uri="{FF2B5EF4-FFF2-40B4-BE49-F238E27FC236}">
                <a16:creationId xmlns="" xmlns:a16="http://schemas.microsoft.com/office/drawing/2014/main" id="{2873B33B-EDEE-0B32-368F-6EEBE440C7F8}"/>
              </a:ext>
            </a:extLst>
          </p:cNvPr>
          <p:cNvPicPr>
            <a:picLocks noChangeAspect="1"/>
          </p:cNvPicPr>
          <p:nvPr userDrawn="1"/>
        </p:nvPicPr>
        <p:blipFill>
          <a:blip r:embed="rId2"/>
          <a:stretch>
            <a:fillRect/>
          </a:stretch>
        </p:blipFill>
        <p:spPr>
          <a:xfrm>
            <a:off x="-20405" y="6046293"/>
            <a:ext cx="12232810" cy="853747"/>
          </a:xfrm>
          <a:prstGeom prst="rect">
            <a:avLst/>
          </a:prstGeom>
        </p:spPr>
      </p:pic>
    </p:spTree>
    <p:extLst>
      <p:ext uri="{BB962C8B-B14F-4D97-AF65-F5344CB8AC3E}">
        <p14:creationId xmlns:p14="http://schemas.microsoft.com/office/powerpoint/2010/main" val="124861830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AB95B4BD-E99F-A94F-A231-7F3F8292C98C}" type="datetimeFigureOut">
              <a:rPr lang="es-MX" smtClean="0"/>
              <a:t>04/02/2025</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E0FA0DA3-0F5C-B84D-9D5F-C5059644BF98}" type="slidenum">
              <a:rPr lang="es-MX" smtClean="0"/>
              <a:t>‹Nº›</a:t>
            </a:fld>
            <a:endParaRPr lang="es-MX"/>
          </a:p>
        </p:txBody>
      </p:sp>
      <p:sp>
        <p:nvSpPr>
          <p:cNvPr id="6" name="Rectángulo 5"/>
          <p:cNvSpPr/>
          <p:nvPr userDrawn="1"/>
        </p:nvSpPr>
        <p:spPr>
          <a:xfrm>
            <a:off x="0" y="6721475"/>
            <a:ext cx="12192000" cy="136525"/>
          </a:xfrm>
          <a:prstGeom prst="rect">
            <a:avLst/>
          </a:prstGeom>
          <a:solidFill>
            <a:srgbClr val="6026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64220603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AB95B4BD-E99F-A94F-A231-7F3F8292C98C}" type="datetimeFigureOut">
              <a:rPr lang="es-MX" smtClean="0"/>
              <a:t>04/02/2025</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E0FA0DA3-0F5C-B84D-9D5F-C5059644BF98}" type="slidenum">
              <a:rPr lang="es-MX" smtClean="0"/>
              <a:t>‹Nº›</a:t>
            </a:fld>
            <a:endParaRPr lang="es-MX"/>
          </a:p>
        </p:txBody>
      </p:sp>
      <p:sp>
        <p:nvSpPr>
          <p:cNvPr id="6" name="Rectángulo 5"/>
          <p:cNvSpPr/>
          <p:nvPr userDrawn="1"/>
        </p:nvSpPr>
        <p:spPr>
          <a:xfrm>
            <a:off x="10172700" y="6716120"/>
            <a:ext cx="2019300" cy="156183"/>
          </a:xfrm>
          <a:prstGeom prst="rect">
            <a:avLst/>
          </a:prstGeom>
          <a:solidFill>
            <a:srgbClr val="6026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p:cNvSpPr/>
          <p:nvPr userDrawn="1"/>
        </p:nvSpPr>
        <p:spPr>
          <a:xfrm>
            <a:off x="7821274" y="6716120"/>
            <a:ext cx="2019300" cy="156183"/>
          </a:xfrm>
          <a:prstGeom prst="rect">
            <a:avLst/>
          </a:prstGeom>
          <a:solidFill>
            <a:srgbClr val="6026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p:cNvSpPr/>
          <p:nvPr userDrawn="1"/>
        </p:nvSpPr>
        <p:spPr>
          <a:xfrm>
            <a:off x="5469848" y="6716120"/>
            <a:ext cx="2019300" cy="156183"/>
          </a:xfrm>
          <a:prstGeom prst="rect">
            <a:avLst/>
          </a:prstGeom>
          <a:solidFill>
            <a:srgbClr val="6026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85541614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Diseño personaliza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AB95B4BD-E99F-A94F-A231-7F3F8292C98C}" type="datetimeFigureOut">
              <a:rPr lang="es-MX" smtClean="0"/>
              <a:t>04/02/2025</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E0FA0DA3-0F5C-B84D-9D5F-C5059644BF98}" type="slidenum">
              <a:rPr lang="es-MX" smtClean="0"/>
              <a:t>‹Nº›</a:t>
            </a:fld>
            <a:endParaRPr lang="es-MX"/>
          </a:p>
        </p:txBody>
      </p:sp>
      <p:sp>
        <p:nvSpPr>
          <p:cNvPr id="6" name="Rectángulo 5"/>
          <p:cNvSpPr/>
          <p:nvPr userDrawn="1"/>
        </p:nvSpPr>
        <p:spPr>
          <a:xfrm>
            <a:off x="4038601" y="1690688"/>
            <a:ext cx="533400" cy="5167312"/>
          </a:xfrm>
          <a:prstGeom prst="rect">
            <a:avLst/>
          </a:prstGeom>
          <a:solidFill>
            <a:srgbClr val="6026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Imagen 6">
            <a:extLst>
              <a:ext uri="{FF2B5EF4-FFF2-40B4-BE49-F238E27FC236}">
                <a16:creationId xmlns="" xmlns:a16="http://schemas.microsoft.com/office/drawing/2014/main" id="{2873B33B-EDEE-0B32-368F-6EEBE440C7F8}"/>
              </a:ext>
            </a:extLst>
          </p:cNvPr>
          <p:cNvPicPr>
            <a:picLocks noChangeAspect="1"/>
          </p:cNvPicPr>
          <p:nvPr userDrawn="1"/>
        </p:nvPicPr>
        <p:blipFill>
          <a:blip r:embed="rId2"/>
          <a:stretch>
            <a:fillRect/>
          </a:stretch>
        </p:blipFill>
        <p:spPr>
          <a:xfrm>
            <a:off x="-20405" y="6046293"/>
            <a:ext cx="12232810" cy="853747"/>
          </a:xfrm>
          <a:prstGeom prst="rect">
            <a:avLst/>
          </a:prstGeom>
        </p:spPr>
      </p:pic>
      <p:sp>
        <p:nvSpPr>
          <p:cNvPr id="8" name="Rectángulo 7"/>
          <p:cNvSpPr/>
          <p:nvPr userDrawn="1"/>
        </p:nvSpPr>
        <p:spPr>
          <a:xfrm rot="5400000">
            <a:off x="6035183" y="-6077794"/>
            <a:ext cx="101227" cy="12212408"/>
          </a:xfrm>
          <a:prstGeom prst="rect">
            <a:avLst/>
          </a:prstGeom>
          <a:solidFill>
            <a:srgbClr val="D42B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20771013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226BD0A2-97ED-4853-CBF4-2E23C02DFD47}"/>
              </a:ext>
            </a:extLst>
          </p:cNvPr>
          <p:cNvSpPr>
            <a:spLocks noGrp="1"/>
          </p:cNvSpPr>
          <p:nvPr>
            <p:ph type="title"/>
          </p:nvPr>
        </p:nvSpPr>
        <p:spPr/>
        <p:txBody>
          <a:bodyPr/>
          <a:lstStyle/>
          <a:p>
            <a:r>
              <a:rPr lang="es-MX"/>
              <a:t>Haz clic para modificar el estilo de título del patrón</a:t>
            </a:r>
          </a:p>
        </p:txBody>
      </p:sp>
      <p:sp>
        <p:nvSpPr>
          <p:cNvPr id="3" name="Marcador de contenido 2">
            <a:extLst>
              <a:ext uri="{FF2B5EF4-FFF2-40B4-BE49-F238E27FC236}">
                <a16:creationId xmlns="" xmlns:a16="http://schemas.microsoft.com/office/drawing/2014/main" id="{4C277929-9C5C-1015-5100-19AA968BF397}"/>
              </a:ext>
            </a:extLst>
          </p:cNvPr>
          <p:cNvSpPr>
            <a:spLocks noGrp="1"/>
          </p:cNvSpPr>
          <p:nvPr>
            <p:ph idx="1"/>
          </p:nvPr>
        </p:nvSpPr>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Marcador de fecha 3">
            <a:extLst>
              <a:ext uri="{FF2B5EF4-FFF2-40B4-BE49-F238E27FC236}">
                <a16:creationId xmlns="" xmlns:a16="http://schemas.microsoft.com/office/drawing/2014/main" id="{8AB663AE-D0DE-45A2-5E9F-EB874890291B}"/>
              </a:ext>
            </a:extLst>
          </p:cNvPr>
          <p:cNvSpPr>
            <a:spLocks noGrp="1"/>
          </p:cNvSpPr>
          <p:nvPr>
            <p:ph type="dt" sz="half" idx="10"/>
          </p:nvPr>
        </p:nvSpPr>
        <p:spPr/>
        <p:txBody>
          <a:bodyPr/>
          <a:lstStyle/>
          <a:p>
            <a:fld id="{AB95B4BD-E99F-A94F-A231-7F3F8292C98C}" type="datetimeFigureOut">
              <a:rPr lang="es-MX" smtClean="0"/>
              <a:t>04/02/2025</a:t>
            </a:fld>
            <a:endParaRPr lang="es-MX"/>
          </a:p>
        </p:txBody>
      </p:sp>
      <p:sp>
        <p:nvSpPr>
          <p:cNvPr id="5" name="Marcador de pie de página 4">
            <a:extLst>
              <a:ext uri="{FF2B5EF4-FFF2-40B4-BE49-F238E27FC236}">
                <a16:creationId xmlns="" xmlns:a16="http://schemas.microsoft.com/office/drawing/2014/main" id="{70752177-D2BA-58E4-E52C-176B8134BDE7}"/>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 xmlns:a16="http://schemas.microsoft.com/office/drawing/2014/main" id="{CADAA62E-6604-8A95-6D1C-C5A2169FB5CA}"/>
              </a:ext>
            </a:extLst>
          </p:cNvPr>
          <p:cNvSpPr>
            <a:spLocks noGrp="1"/>
          </p:cNvSpPr>
          <p:nvPr>
            <p:ph type="sldNum" sz="quarter" idx="12"/>
          </p:nvPr>
        </p:nvSpPr>
        <p:spPr/>
        <p:txBody>
          <a:bodyPr/>
          <a:lstStyle/>
          <a:p>
            <a:fld id="{E0FA0DA3-0F5C-B84D-9D5F-C5059644BF98}" type="slidenum">
              <a:rPr lang="es-MX" smtClean="0"/>
              <a:t>‹Nº›</a:t>
            </a:fld>
            <a:endParaRPr lang="es-MX"/>
          </a:p>
        </p:txBody>
      </p:sp>
    </p:spTree>
    <p:extLst>
      <p:ext uri="{BB962C8B-B14F-4D97-AF65-F5344CB8AC3E}">
        <p14:creationId xmlns:p14="http://schemas.microsoft.com/office/powerpoint/2010/main" val="212339161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1E1A231F-B3C1-FB38-BFFA-46549193B821}"/>
              </a:ext>
            </a:extLst>
          </p:cNvPr>
          <p:cNvSpPr>
            <a:spLocks noGrp="1"/>
          </p:cNvSpPr>
          <p:nvPr>
            <p:ph type="title"/>
          </p:nvPr>
        </p:nvSpPr>
        <p:spPr>
          <a:xfrm>
            <a:off x="831850" y="1709738"/>
            <a:ext cx="10515600" cy="2852737"/>
          </a:xfrm>
        </p:spPr>
        <p:txBody>
          <a:bodyPr anchor="b"/>
          <a:lstStyle>
            <a:lvl1pPr>
              <a:defRPr sz="6000"/>
            </a:lvl1pPr>
          </a:lstStyle>
          <a:p>
            <a:r>
              <a:rPr lang="es-MX"/>
              <a:t>Haz clic para modificar el estilo de título del patrón</a:t>
            </a:r>
          </a:p>
        </p:txBody>
      </p:sp>
      <p:sp>
        <p:nvSpPr>
          <p:cNvPr id="3" name="Marcador de texto 2">
            <a:extLst>
              <a:ext uri="{FF2B5EF4-FFF2-40B4-BE49-F238E27FC236}">
                <a16:creationId xmlns="" xmlns:a16="http://schemas.microsoft.com/office/drawing/2014/main" id="{DA244CD8-4269-2C93-11B0-0826E61892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Haga clic para modificar los estilos de texto del patrón</a:t>
            </a:r>
          </a:p>
        </p:txBody>
      </p:sp>
      <p:sp>
        <p:nvSpPr>
          <p:cNvPr id="4" name="Marcador de fecha 3">
            <a:extLst>
              <a:ext uri="{FF2B5EF4-FFF2-40B4-BE49-F238E27FC236}">
                <a16:creationId xmlns="" xmlns:a16="http://schemas.microsoft.com/office/drawing/2014/main" id="{D0585F9E-E225-C2EC-4553-FE36F81986E5}"/>
              </a:ext>
            </a:extLst>
          </p:cNvPr>
          <p:cNvSpPr>
            <a:spLocks noGrp="1"/>
          </p:cNvSpPr>
          <p:nvPr>
            <p:ph type="dt" sz="half" idx="10"/>
          </p:nvPr>
        </p:nvSpPr>
        <p:spPr/>
        <p:txBody>
          <a:bodyPr/>
          <a:lstStyle/>
          <a:p>
            <a:fld id="{AB95B4BD-E99F-A94F-A231-7F3F8292C98C}" type="datetimeFigureOut">
              <a:rPr lang="es-MX" smtClean="0"/>
              <a:t>04/02/2025</a:t>
            </a:fld>
            <a:endParaRPr lang="es-MX"/>
          </a:p>
        </p:txBody>
      </p:sp>
      <p:sp>
        <p:nvSpPr>
          <p:cNvPr id="5" name="Marcador de pie de página 4">
            <a:extLst>
              <a:ext uri="{FF2B5EF4-FFF2-40B4-BE49-F238E27FC236}">
                <a16:creationId xmlns="" xmlns:a16="http://schemas.microsoft.com/office/drawing/2014/main" id="{00139B98-0647-1CD7-0656-3DB2C68A011E}"/>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 xmlns:a16="http://schemas.microsoft.com/office/drawing/2014/main" id="{2DB8A394-AEF3-6AD4-193B-A82B1131BD8E}"/>
              </a:ext>
            </a:extLst>
          </p:cNvPr>
          <p:cNvSpPr>
            <a:spLocks noGrp="1"/>
          </p:cNvSpPr>
          <p:nvPr>
            <p:ph type="sldNum" sz="quarter" idx="12"/>
          </p:nvPr>
        </p:nvSpPr>
        <p:spPr/>
        <p:txBody>
          <a:bodyPr/>
          <a:lstStyle/>
          <a:p>
            <a:fld id="{E0FA0DA3-0F5C-B84D-9D5F-C5059644BF98}" type="slidenum">
              <a:rPr lang="es-MX" smtClean="0"/>
              <a:t>‹Nº›</a:t>
            </a:fld>
            <a:endParaRPr lang="es-MX"/>
          </a:p>
        </p:txBody>
      </p:sp>
      <p:pic>
        <p:nvPicPr>
          <p:cNvPr id="7" name="Imagen 6">
            <a:extLst>
              <a:ext uri="{FF2B5EF4-FFF2-40B4-BE49-F238E27FC236}">
                <a16:creationId xmlns="" xmlns:a16="http://schemas.microsoft.com/office/drawing/2014/main" id="{C268B33E-A3B7-06CF-BCA9-0CDB197DFCF8}"/>
              </a:ext>
            </a:extLst>
          </p:cNvPr>
          <p:cNvPicPr>
            <a:picLocks noChangeAspect="1"/>
          </p:cNvPicPr>
          <p:nvPr userDrawn="1"/>
        </p:nvPicPr>
        <p:blipFill>
          <a:blip r:embed="rId2"/>
          <a:stretch>
            <a:fillRect/>
          </a:stretch>
        </p:blipFill>
        <p:spPr>
          <a:xfrm>
            <a:off x="-20405" y="6046293"/>
            <a:ext cx="12232810" cy="853747"/>
          </a:xfrm>
          <a:prstGeom prst="rect">
            <a:avLst/>
          </a:prstGeom>
        </p:spPr>
      </p:pic>
    </p:spTree>
    <p:extLst>
      <p:ext uri="{BB962C8B-B14F-4D97-AF65-F5344CB8AC3E}">
        <p14:creationId xmlns:p14="http://schemas.microsoft.com/office/powerpoint/2010/main" val="15492160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E56E0CC-8096-9FBA-4935-BD4ADA17C9C2}"/>
              </a:ext>
            </a:extLst>
          </p:cNvPr>
          <p:cNvSpPr>
            <a:spLocks noGrp="1"/>
          </p:cNvSpPr>
          <p:nvPr>
            <p:ph type="title"/>
          </p:nvPr>
        </p:nvSpPr>
        <p:spPr/>
        <p:txBody>
          <a:bodyPr/>
          <a:lstStyle/>
          <a:p>
            <a:r>
              <a:rPr lang="es-MX"/>
              <a:t>Haz clic para modificar el estilo de título del patrón</a:t>
            </a:r>
          </a:p>
        </p:txBody>
      </p:sp>
      <p:sp>
        <p:nvSpPr>
          <p:cNvPr id="3" name="Marcador de contenido 2">
            <a:extLst>
              <a:ext uri="{FF2B5EF4-FFF2-40B4-BE49-F238E27FC236}">
                <a16:creationId xmlns="" xmlns:a16="http://schemas.microsoft.com/office/drawing/2014/main" id="{FD3B631E-E3F1-323C-EE2B-7C40EC057ECF}"/>
              </a:ext>
            </a:extLst>
          </p:cNvPr>
          <p:cNvSpPr>
            <a:spLocks noGrp="1"/>
          </p:cNvSpPr>
          <p:nvPr>
            <p:ph sz="half" idx="1"/>
          </p:nvPr>
        </p:nvSpPr>
        <p:spPr>
          <a:xfrm>
            <a:off x="838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Marcador de contenido 3">
            <a:extLst>
              <a:ext uri="{FF2B5EF4-FFF2-40B4-BE49-F238E27FC236}">
                <a16:creationId xmlns="" xmlns:a16="http://schemas.microsoft.com/office/drawing/2014/main" id="{3BE6AED6-EF21-B2B4-4DD4-9C102AB12030}"/>
              </a:ext>
            </a:extLst>
          </p:cNvPr>
          <p:cNvSpPr>
            <a:spLocks noGrp="1"/>
          </p:cNvSpPr>
          <p:nvPr>
            <p:ph sz="half" idx="2"/>
          </p:nvPr>
        </p:nvSpPr>
        <p:spPr>
          <a:xfrm>
            <a:off x="6172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5" name="Marcador de fecha 4">
            <a:extLst>
              <a:ext uri="{FF2B5EF4-FFF2-40B4-BE49-F238E27FC236}">
                <a16:creationId xmlns="" xmlns:a16="http://schemas.microsoft.com/office/drawing/2014/main" id="{080F6338-DE84-962F-A389-F73CCD4E8549}"/>
              </a:ext>
            </a:extLst>
          </p:cNvPr>
          <p:cNvSpPr>
            <a:spLocks noGrp="1"/>
          </p:cNvSpPr>
          <p:nvPr>
            <p:ph type="dt" sz="half" idx="10"/>
          </p:nvPr>
        </p:nvSpPr>
        <p:spPr/>
        <p:txBody>
          <a:bodyPr/>
          <a:lstStyle/>
          <a:p>
            <a:fld id="{AB95B4BD-E99F-A94F-A231-7F3F8292C98C}" type="datetimeFigureOut">
              <a:rPr lang="es-MX" smtClean="0"/>
              <a:t>04/02/2025</a:t>
            </a:fld>
            <a:endParaRPr lang="es-MX"/>
          </a:p>
        </p:txBody>
      </p:sp>
      <p:sp>
        <p:nvSpPr>
          <p:cNvPr id="6" name="Marcador de pie de página 5">
            <a:extLst>
              <a:ext uri="{FF2B5EF4-FFF2-40B4-BE49-F238E27FC236}">
                <a16:creationId xmlns="" xmlns:a16="http://schemas.microsoft.com/office/drawing/2014/main" id="{1EA644A8-203B-0717-80AC-D43A6E86F58C}"/>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 xmlns:a16="http://schemas.microsoft.com/office/drawing/2014/main" id="{F441C63F-239F-F994-FEA7-6E70D20C6BCA}"/>
              </a:ext>
            </a:extLst>
          </p:cNvPr>
          <p:cNvSpPr>
            <a:spLocks noGrp="1"/>
          </p:cNvSpPr>
          <p:nvPr>
            <p:ph type="sldNum" sz="quarter" idx="12"/>
          </p:nvPr>
        </p:nvSpPr>
        <p:spPr/>
        <p:txBody>
          <a:bodyPr/>
          <a:lstStyle/>
          <a:p>
            <a:fld id="{E0FA0DA3-0F5C-B84D-9D5F-C5059644BF98}" type="slidenum">
              <a:rPr lang="es-MX" smtClean="0"/>
              <a:t>‹Nº›</a:t>
            </a:fld>
            <a:endParaRPr lang="es-MX"/>
          </a:p>
        </p:txBody>
      </p:sp>
      <p:pic>
        <p:nvPicPr>
          <p:cNvPr id="8" name="Imagen 7">
            <a:extLst>
              <a:ext uri="{FF2B5EF4-FFF2-40B4-BE49-F238E27FC236}">
                <a16:creationId xmlns="" xmlns:a16="http://schemas.microsoft.com/office/drawing/2014/main" id="{FE7BE3DD-F227-186E-78A3-45F74BB5A7F1}"/>
              </a:ext>
            </a:extLst>
          </p:cNvPr>
          <p:cNvPicPr>
            <a:picLocks noChangeAspect="1"/>
          </p:cNvPicPr>
          <p:nvPr userDrawn="1"/>
        </p:nvPicPr>
        <p:blipFill>
          <a:blip r:embed="rId2"/>
          <a:stretch>
            <a:fillRect/>
          </a:stretch>
        </p:blipFill>
        <p:spPr>
          <a:xfrm>
            <a:off x="-20405" y="6046293"/>
            <a:ext cx="12232810" cy="853747"/>
          </a:xfrm>
          <a:prstGeom prst="rect">
            <a:avLst/>
          </a:prstGeom>
        </p:spPr>
      </p:pic>
    </p:spTree>
    <p:extLst>
      <p:ext uri="{BB962C8B-B14F-4D97-AF65-F5344CB8AC3E}">
        <p14:creationId xmlns:p14="http://schemas.microsoft.com/office/powerpoint/2010/main" val="13408363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8520A150-13D1-C50C-3589-7D8D951B4548}"/>
              </a:ext>
            </a:extLst>
          </p:cNvPr>
          <p:cNvSpPr>
            <a:spLocks noGrp="1"/>
          </p:cNvSpPr>
          <p:nvPr>
            <p:ph type="title"/>
          </p:nvPr>
        </p:nvSpPr>
        <p:spPr>
          <a:xfrm>
            <a:off x="839788" y="365125"/>
            <a:ext cx="10515600" cy="1325563"/>
          </a:xfrm>
        </p:spPr>
        <p:txBody>
          <a:bodyPr/>
          <a:lstStyle/>
          <a:p>
            <a:r>
              <a:rPr lang="es-MX"/>
              <a:t>Haz clic para modificar el estilo de título del patrón</a:t>
            </a:r>
          </a:p>
        </p:txBody>
      </p:sp>
      <p:sp>
        <p:nvSpPr>
          <p:cNvPr id="3" name="Marcador de texto 2">
            <a:extLst>
              <a:ext uri="{FF2B5EF4-FFF2-40B4-BE49-F238E27FC236}">
                <a16:creationId xmlns="" xmlns:a16="http://schemas.microsoft.com/office/drawing/2014/main" id="{4585D1D9-0A28-7615-8F7C-9F60083EA3D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4" name="Marcador de contenido 3">
            <a:extLst>
              <a:ext uri="{FF2B5EF4-FFF2-40B4-BE49-F238E27FC236}">
                <a16:creationId xmlns="" xmlns:a16="http://schemas.microsoft.com/office/drawing/2014/main" id="{40D77CE2-09CF-5051-5D23-B5F17D80737F}"/>
              </a:ext>
            </a:extLst>
          </p:cNvPr>
          <p:cNvSpPr>
            <a:spLocks noGrp="1"/>
          </p:cNvSpPr>
          <p:nvPr>
            <p:ph sz="half" idx="2"/>
          </p:nvPr>
        </p:nvSpPr>
        <p:spPr>
          <a:xfrm>
            <a:off x="839788" y="2505075"/>
            <a:ext cx="5157787"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5" name="Marcador de texto 4">
            <a:extLst>
              <a:ext uri="{FF2B5EF4-FFF2-40B4-BE49-F238E27FC236}">
                <a16:creationId xmlns="" xmlns:a16="http://schemas.microsoft.com/office/drawing/2014/main" id="{3DF5EC4C-1C78-56AB-62D2-41D4051FCCA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6" name="Marcador de contenido 5">
            <a:extLst>
              <a:ext uri="{FF2B5EF4-FFF2-40B4-BE49-F238E27FC236}">
                <a16:creationId xmlns="" xmlns:a16="http://schemas.microsoft.com/office/drawing/2014/main" id="{5E21783D-72F9-A5F6-A170-532881C7D45C}"/>
              </a:ext>
            </a:extLst>
          </p:cNvPr>
          <p:cNvSpPr>
            <a:spLocks noGrp="1"/>
          </p:cNvSpPr>
          <p:nvPr>
            <p:ph sz="quarter" idx="4"/>
          </p:nvPr>
        </p:nvSpPr>
        <p:spPr>
          <a:xfrm>
            <a:off x="6172200" y="2505075"/>
            <a:ext cx="5183188"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7" name="Marcador de fecha 6">
            <a:extLst>
              <a:ext uri="{FF2B5EF4-FFF2-40B4-BE49-F238E27FC236}">
                <a16:creationId xmlns="" xmlns:a16="http://schemas.microsoft.com/office/drawing/2014/main" id="{486886A9-FA9D-BB18-A0C6-3B17468880B8}"/>
              </a:ext>
            </a:extLst>
          </p:cNvPr>
          <p:cNvSpPr>
            <a:spLocks noGrp="1"/>
          </p:cNvSpPr>
          <p:nvPr>
            <p:ph type="dt" sz="half" idx="10"/>
          </p:nvPr>
        </p:nvSpPr>
        <p:spPr/>
        <p:txBody>
          <a:bodyPr/>
          <a:lstStyle/>
          <a:p>
            <a:fld id="{AB95B4BD-E99F-A94F-A231-7F3F8292C98C}" type="datetimeFigureOut">
              <a:rPr lang="es-MX" smtClean="0"/>
              <a:t>04/02/2025</a:t>
            </a:fld>
            <a:endParaRPr lang="es-MX"/>
          </a:p>
        </p:txBody>
      </p:sp>
      <p:sp>
        <p:nvSpPr>
          <p:cNvPr id="8" name="Marcador de pie de página 7">
            <a:extLst>
              <a:ext uri="{FF2B5EF4-FFF2-40B4-BE49-F238E27FC236}">
                <a16:creationId xmlns="" xmlns:a16="http://schemas.microsoft.com/office/drawing/2014/main" id="{502F9CD2-2FED-D787-3F0F-DBFCE06C2D5D}"/>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 xmlns:a16="http://schemas.microsoft.com/office/drawing/2014/main" id="{99AF1313-F0AB-E1FD-A1D2-694F8AB323A3}"/>
              </a:ext>
            </a:extLst>
          </p:cNvPr>
          <p:cNvSpPr>
            <a:spLocks noGrp="1"/>
          </p:cNvSpPr>
          <p:nvPr>
            <p:ph type="sldNum" sz="quarter" idx="12"/>
          </p:nvPr>
        </p:nvSpPr>
        <p:spPr/>
        <p:txBody>
          <a:bodyPr/>
          <a:lstStyle/>
          <a:p>
            <a:fld id="{E0FA0DA3-0F5C-B84D-9D5F-C5059644BF98}" type="slidenum">
              <a:rPr lang="es-MX" smtClean="0"/>
              <a:t>‹Nº›</a:t>
            </a:fld>
            <a:endParaRPr lang="es-MX"/>
          </a:p>
        </p:txBody>
      </p:sp>
      <p:pic>
        <p:nvPicPr>
          <p:cNvPr id="10" name="Imagen 9">
            <a:extLst>
              <a:ext uri="{FF2B5EF4-FFF2-40B4-BE49-F238E27FC236}">
                <a16:creationId xmlns="" xmlns:a16="http://schemas.microsoft.com/office/drawing/2014/main" id="{E1DBAD3C-26DC-540F-4A3A-8893595D8D3F}"/>
              </a:ext>
            </a:extLst>
          </p:cNvPr>
          <p:cNvPicPr>
            <a:picLocks noChangeAspect="1"/>
          </p:cNvPicPr>
          <p:nvPr userDrawn="1"/>
        </p:nvPicPr>
        <p:blipFill>
          <a:blip r:embed="rId2"/>
          <a:stretch>
            <a:fillRect/>
          </a:stretch>
        </p:blipFill>
        <p:spPr>
          <a:xfrm>
            <a:off x="-20405" y="6046293"/>
            <a:ext cx="12232810" cy="853747"/>
          </a:xfrm>
          <a:prstGeom prst="rect">
            <a:avLst/>
          </a:prstGeom>
        </p:spPr>
      </p:pic>
    </p:spTree>
    <p:extLst>
      <p:ext uri="{BB962C8B-B14F-4D97-AF65-F5344CB8AC3E}">
        <p14:creationId xmlns:p14="http://schemas.microsoft.com/office/powerpoint/2010/main" val="17537211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09A5191E-D483-867F-2E26-1B28E6DECE6F}"/>
              </a:ext>
            </a:extLst>
          </p:cNvPr>
          <p:cNvSpPr>
            <a:spLocks noGrp="1"/>
          </p:cNvSpPr>
          <p:nvPr>
            <p:ph type="title"/>
          </p:nvPr>
        </p:nvSpPr>
        <p:spPr/>
        <p:txBody>
          <a:bodyPr/>
          <a:lstStyle/>
          <a:p>
            <a:r>
              <a:rPr lang="es-MX"/>
              <a:t>Haz clic para modificar el estilo de título del patrón</a:t>
            </a:r>
          </a:p>
        </p:txBody>
      </p:sp>
      <p:sp>
        <p:nvSpPr>
          <p:cNvPr id="3" name="Marcador de fecha 2">
            <a:extLst>
              <a:ext uri="{FF2B5EF4-FFF2-40B4-BE49-F238E27FC236}">
                <a16:creationId xmlns="" xmlns:a16="http://schemas.microsoft.com/office/drawing/2014/main" id="{437C2AAD-E47A-8939-07EB-BDFABA62FFA9}"/>
              </a:ext>
            </a:extLst>
          </p:cNvPr>
          <p:cNvSpPr>
            <a:spLocks noGrp="1"/>
          </p:cNvSpPr>
          <p:nvPr>
            <p:ph type="dt" sz="half" idx="10"/>
          </p:nvPr>
        </p:nvSpPr>
        <p:spPr/>
        <p:txBody>
          <a:bodyPr/>
          <a:lstStyle/>
          <a:p>
            <a:fld id="{AB95B4BD-E99F-A94F-A231-7F3F8292C98C}" type="datetimeFigureOut">
              <a:rPr lang="es-MX" smtClean="0"/>
              <a:t>04/02/2025</a:t>
            </a:fld>
            <a:endParaRPr lang="es-MX"/>
          </a:p>
        </p:txBody>
      </p:sp>
      <p:sp>
        <p:nvSpPr>
          <p:cNvPr id="4" name="Marcador de pie de página 3">
            <a:extLst>
              <a:ext uri="{FF2B5EF4-FFF2-40B4-BE49-F238E27FC236}">
                <a16:creationId xmlns="" xmlns:a16="http://schemas.microsoft.com/office/drawing/2014/main" id="{828B809C-9064-EEE2-D53B-45647BE15360}"/>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 xmlns:a16="http://schemas.microsoft.com/office/drawing/2014/main" id="{B796BB16-3243-A2BE-5792-2D3A4DE27B99}"/>
              </a:ext>
            </a:extLst>
          </p:cNvPr>
          <p:cNvSpPr>
            <a:spLocks noGrp="1"/>
          </p:cNvSpPr>
          <p:nvPr>
            <p:ph type="sldNum" sz="quarter" idx="12"/>
          </p:nvPr>
        </p:nvSpPr>
        <p:spPr/>
        <p:txBody>
          <a:bodyPr/>
          <a:lstStyle/>
          <a:p>
            <a:fld id="{E0FA0DA3-0F5C-B84D-9D5F-C5059644BF98}" type="slidenum">
              <a:rPr lang="es-MX" smtClean="0"/>
              <a:t>‹Nº›</a:t>
            </a:fld>
            <a:endParaRPr lang="es-MX"/>
          </a:p>
        </p:txBody>
      </p:sp>
      <p:pic>
        <p:nvPicPr>
          <p:cNvPr id="6" name="Imagen 5">
            <a:extLst>
              <a:ext uri="{FF2B5EF4-FFF2-40B4-BE49-F238E27FC236}">
                <a16:creationId xmlns="" xmlns:a16="http://schemas.microsoft.com/office/drawing/2014/main" id="{B104ED0C-C5C2-127B-6BDC-FE013E1F0FA1}"/>
              </a:ext>
            </a:extLst>
          </p:cNvPr>
          <p:cNvPicPr>
            <a:picLocks noChangeAspect="1"/>
          </p:cNvPicPr>
          <p:nvPr userDrawn="1"/>
        </p:nvPicPr>
        <p:blipFill>
          <a:blip r:embed="rId2"/>
          <a:stretch>
            <a:fillRect/>
          </a:stretch>
        </p:blipFill>
        <p:spPr>
          <a:xfrm>
            <a:off x="-20405" y="6046293"/>
            <a:ext cx="12232810" cy="853747"/>
          </a:xfrm>
          <a:prstGeom prst="rect">
            <a:avLst/>
          </a:prstGeom>
        </p:spPr>
      </p:pic>
    </p:spTree>
    <p:extLst>
      <p:ext uri="{BB962C8B-B14F-4D97-AF65-F5344CB8AC3E}">
        <p14:creationId xmlns:p14="http://schemas.microsoft.com/office/powerpoint/2010/main" val="965172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 xmlns:a16="http://schemas.microsoft.com/office/drawing/2014/main" id="{629DD97B-2277-4BB0-5308-DFED170A15AA}"/>
              </a:ext>
            </a:extLst>
          </p:cNvPr>
          <p:cNvSpPr>
            <a:spLocks noGrp="1"/>
          </p:cNvSpPr>
          <p:nvPr>
            <p:ph type="dt" sz="half" idx="10"/>
          </p:nvPr>
        </p:nvSpPr>
        <p:spPr/>
        <p:txBody>
          <a:bodyPr/>
          <a:lstStyle/>
          <a:p>
            <a:fld id="{AB95B4BD-E99F-A94F-A231-7F3F8292C98C}" type="datetimeFigureOut">
              <a:rPr lang="es-MX" smtClean="0"/>
              <a:t>04/02/2025</a:t>
            </a:fld>
            <a:endParaRPr lang="es-MX"/>
          </a:p>
        </p:txBody>
      </p:sp>
      <p:sp>
        <p:nvSpPr>
          <p:cNvPr id="3" name="Marcador de pie de página 2">
            <a:extLst>
              <a:ext uri="{FF2B5EF4-FFF2-40B4-BE49-F238E27FC236}">
                <a16:creationId xmlns="" xmlns:a16="http://schemas.microsoft.com/office/drawing/2014/main" id="{4F91308B-A599-D62E-C5D7-8F04FB170160}"/>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 xmlns:a16="http://schemas.microsoft.com/office/drawing/2014/main" id="{51F5C1E4-75F3-805B-A2C7-83FD49AB2648}"/>
              </a:ext>
            </a:extLst>
          </p:cNvPr>
          <p:cNvSpPr>
            <a:spLocks noGrp="1"/>
          </p:cNvSpPr>
          <p:nvPr>
            <p:ph type="sldNum" sz="quarter" idx="12"/>
          </p:nvPr>
        </p:nvSpPr>
        <p:spPr/>
        <p:txBody>
          <a:bodyPr/>
          <a:lstStyle/>
          <a:p>
            <a:fld id="{E0FA0DA3-0F5C-B84D-9D5F-C5059644BF98}" type="slidenum">
              <a:rPr lang="es-MX" smtClean="0"/>
              <a:t>‹Nº›</a:t>
            </a:fld>
            <a:endParaRPr lang="es-MX"/>
          </a:p>
        </p:txBody>
      </p:sp>
      <p:pic>
        <p:nvPicPr>
          <p:cNvPr id="5" name="Imagen 4">
            <a:extLst>
              <a:ext uri="{FF2B5EF4-FFF2-40B4-BE49-F238E27FC236}">
                <a16:creationId xmlns="" xmlns:a16="http://schemas.microsoft.com/office/drawing/2014/main" id="{B599F896-54D7-A9EF-A566-44EEC74A31C7}"/>
              </a:ext>
            </a:extLst>
          </p:cNvPr>
          <p:cNvPicPr>
            <a:picLocks noChangeAspect="1"/>
          </p:cNvPicPr>
          <p:nvPr userDrawn="1"/>
        </p:nvPicPr>
        <p:blipFill>
          <a:blip r:embed="rId2"/>
          <a:stretch>
            <a:fillRect/>
          </a:stretch>
        </p:blipFill>
        <p:spPr>
          <a:xfrm>
            <a:off x="-20405" y="6046293"/>
            <a:ext cx="12232810" cy="853747"/>
          </a:xfrm>
          <a:prstGeom prst="rect">
            <a:avLst/>
          </a:prstGeom>
        </p:spPr>
      </p:pic>
    </p:spTree>
    <p:extLst>
      <p:ext uri="{BB962C8B-B14F-4D97-AF65-F5344CB8AC3E}">
        <p14:creationId xmlns:p14="http://schemas.microsoft.com/office/powerpoint/2010/main" val="44550442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566CD736-C307-21E9-8AAC-6BD57B462E5E}"/>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p>
        </p:txBody>
      </p:sp>
      <p:sp>
        <p:nvSpPr>
          <p:cNvPr id="3" name="Marcador de contenido 2">
            <a:extLst>
              <a:ext uri="{FF2B5EF4-FFF2-40B4-BE49-F238E27FC236}">
                <a16:creationId xmlns="" xmlns:a16="http://schemas.microsoft.com/office/drawing/2014/main" id="{BAA36E5E-0E5B-35C0-94AD-D05E7F3DD2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Marcador de texto 3">
            <a:extLst>
              <a:ext uri="{FF2B5EF4-FFF2-40B4-BE49-F238E27FC236}">
                <a16:creationId xmlns="" xmlns:a16="http://schemas.microsoft.com/office/drawing/2014/main" id="{65357E0D-C8B1-D40A-8E51-87757444703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 xmlns:a16="http://schemas.microsoft.com/office/drawing/2014/main" id="{0D89B72D-5918-4321-2310-6B47C9584289}"/>
              </a:ext>
            </a:extLst>
          </p:cNvPr>
          <p:cNvSpPr>
            <a:spLocks noGrp="1"/>
          </p:cNvSpPr>
          <p:nvPr>
            <p:ph type="dt" sz="half" idx="10"/>
          </p:nvPr>
        </p:nvSpPr>
        <p:spPr/>
        <p:txBody>
          <a:bodyPr/>
          <a:lstStyle/>
          <a:p>
            <a:fld id="{AB95B4BD-E99F-A94F-A231-7F3F8292C98C}" type="datetimeFigureOut">
              <a:rPr lang="es-MX" smtClean="0"/>
              <a:t>04/02/2025</a:t>
            </a:fld>
            <a:endParaRPr lang="es-MX"/>
          </a:p>
        </p:txBody>
      </p:sp>
      <p:sp>
        <p:nvSpPr>
          <p:cNvPr id="6" name="Marcador de pie de página 5">
            <a:extLst>
              <a:ext uri="{FF2B5EF4-FFF2-40B4-BE49-F238E27FC236}">
                <a16:creationId xmlns="" xmlns:a16="http://schemas.microsoft.com/office/drawing/2014/main" id="{048149C8-E0E9-4D78-55F1-E6EE72E68C36}"/>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 xmlns:a16="http://schemas.microsoft.com/office/drawing/2014/main" id="{9B34A175-5542-605F-BEDB-30B69625835B}"/>
              </a:ext>
            </a:extLst>
          </p:cNvPr>
          <p:cNvSpPr>
            <a:spLocks noGrp="1"/>
          </p:cNvSpPr>
          <p:nvPr>
            <p:ph type="sldNum" sz="quarter" idx="12"/>
          </p:nvPr>
        </p:nvSpPr>
        <p:spPr/>
        <p:txBody>
          <a:bodyPr/>
          <a:lstStyle/>
          <a:p>
            <a:fld id="{E0FA0DA3-0F5C-B84D-9D5F-C5059644BF98}" type="slidenum">
              <a:rPr lang="es-MX" smtClean="0"/>
              <a:t>‹Nº›</a:t>
            </a:fld>
            <a:endParaRPr lang="es-MX"/>
          </a:p>
        </p:txBody>
      </p:sp>
      <p:pic>
        <p:nvPicPr>
          <p:cNvPr id="8" name="Imagen 7">
            <a:extLst>
              <a:ext uri="{FF2B5EF4-FFF2-40B4-BE49-F238E27FC236}">
                <a16:creationId xmlns="" xmlns:a16="http://schemas.microsoft.com/office/drawing/2014/main" id="{8D09A804-C894-D1D7-F909-627BCA1E0ED6}"/>
              </a:ext>
            </a:extLst>
          </p:cNvPr>
          <p:cNvPicPr>
            <a:picLocks noChangeAspect="1"/>
          </p:cNvPicPr>
          <p:nvPr userDrawn="1"/>
        </p:nvPicPr>
        <p:blipFill>
          <a:blip r:embed="rId2"/>
          <a:stretch>
            <a:fillRect/>
          </a:stretch>
        </p:blipFill>
        <p:spPr>
          <a:xfrm>
            <a:off x="-20405" y="6046293"/>
            <a:ext cx="12232810" cy="853747"/>
          </a:xfrm>
          <a:prstGeom prst="rect">
            <a:avLst/>
          </a:prstGeom>
        </p:spPr>
      </p:pic>
    </p:spTree>
    <p:extLst>
      <p:ext uri="{BB962C8B-B14F-4D97-AF65-F5344CB8AC3E}">
        <p14:creationId xmlns:p14="http://schemas.microsoft.com/office/powerpoint/2010/main" val="23396824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4E7CFB76-80A2-024D-7F99-19DFFBBED0FF}"/>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p>
        </p:txBody>
      </p:sp>
      <p:sp>
        <p:nvSpPr>
          <p:cNvPr id="3" name="Marcador de posición de imagen 2">
            <a:extLst>
              <a:ext uri="{FF2B5EF4-FFF2-40B4-BE49-F238E27FC236}">
                <a16:creationId xmlns="" xmlns:a16="http://schemas.microsoft.com/office/drawing/2014/main" id="{7A95629D-D10D-732B-F462-67FE79A508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 xmlns:a16="http://schemas.microsoft.com/office/drawing/2014/main" id="{AC258E14-02C5-E96E-0CA2-E1E1A9AACC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 xmlns:a16="http://schemas.microsoft.com/office/drawing/2014/main" id="{CA2E058C-892D-066C-8574-5DB93BFEEF29}"/>
              </a:ext>
            </a:extLst>
          </p:cNvPr>
          <p:cNvSpPr>
            <a:spLocks noGrp="1"/>
          </p:cNvSpPr>
          <p:nvPr>
            <p:ph type="dt" sz="half" idx="10"/>
          </p:nvPr>
        </p:nvSpPr>
        <p:spPr/>
        <p:txBody>
          <a:bodyPr/>
          <a:lstStyle/>
          <a:p>
            <a:fld id="{AB95B4BD-E99F-A94F-A231-7F3F8292C98C}" type="datetimeFigureOut">
              <a:rPr lang="es-MX" smtClean="0"/>
              <a:t>04/02/2025</a:t>
            </a:fld>
            <a:endParaRPr lang="es-MX"/>
          </a:p>
        </p:txBody>
      </p:sp>
      <p:sp>
        <p:nvSpPr>
          <p:cNvPr id="6" name="Marcador de pie de página 5">
            <a:extLst>
              <a:ext uri="{FF2B5EF4-FFF2-40B4-BE49-F238E27FC236}">
                <a16:creationId xmlns="" xmlns:a16="http://schemas.microsoft.com/office/drawing/2014/main" id="{801006FD-1060-E294-C0BE-1588417BCA3D}"/>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 xmlns:a16="http://schemas.microsoft.com/office/drawing/2014/main" id="{E5E8CA94-E50B-9395-8B1D-652477F7F0E1}"/>
              </a:ext>
            </a:extLst>
          </p:cNvPr>
          <p:cNvSpPr>
            <a:spLocks noGrp="1"/>
          </p:cNvSpPr>
          <p:nvPr>
            <p:ph type="sldNum" sz="quarter" idx="12"/>
          </p:nvPr>
        </p:nvSpPr>
        <p:spPr/>
        <p:txBody>
          <a:bodyPr/>
          <a:lstStyle/>
          <a:p>
            <a:fld id="{E0FA0DA3-0F5C-B84D-9D5F-C5059644BF98}" type="slidenum">
              <a:rPr lang="es-MX" smtClean="0"/>
              <a:t>‹Nº›</a:t>
            </a:fld>
            <a:endParaRPr lang="es-MX"/>
          </a:p>
        </p:txBody>
      </p:sp>
      <p:pic>
        <p:nvPicPr>
          <p:cNvPr id="8" name="Imagen 7">
            <a:extLst>
              <a:ext uri="{FF2B5EF4-FFF2-40B4-BE49-F238E27FC236}">
                <a16:creationId xmlns="" xmlns:a16="http://schemas.microsoft.com/office/drawing/2014/main" id="{70B6148C-2B02-CCA8-CFA6-E950D9E86650}"/>
              </a:ext>
            </a:extLst>
          </p:cNvPr>
          <p:cNvPicPr>
            <a:picLocks noChangeAspect="1"/>
          </p:cNvPicPr>
          <p:nvPr userDrawn="1"/>
        </p:nvPicPr>
        <p:blipFill>
          <a:blip r:embed="rId2"/>
          <a:stretch>
            <a:fillRect/>
          </a:stretch>
        </p:blipFill>
        <p:spPr>
          <a:xfrm>
            <a:off x="-20405" y="6046293"/>
            <a:ext cx="12232810" cy="853747"/>
          </a:xfrm>
          <a:prstGeom prst="rect">
            <a:avLst/>
          </a:prstGeom>
        </p:spPr>
      </p:pic>
    </p:spTree>
    <p:extLst>
      <p:ext uri="{BB962C8B-B14F-4D97-AF65-F5344CB8AC3E}">
        <p14:creationId xmlns:p14="http://schemas.microsoft.com/office/powerpoint/2010/main" val="4829813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 xmlns:a16="http://schemas.microsoft.com/office/drawing/2014/main" id="{7603A810-959A-D1A3-B7FB-6451F36D181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MX"/>
              <a:t>Haz clic para modificar el estilo de título del patrón</a:t>
            </a:r>
          </a:p>
        </p:txBody>
      </p:sp>
      <p:sp>
        <p:nvSpPr>
          <p:cNvPr id="3" name="Marcador de texto 2">
            <a:extLst>
              <a:ext uri="{FF2B5EF4-FFF2-40B4-BE49-F238E27FC236}">
                <a16:creationId xmlns="" xmlns:a16="http://schemas.microsoft.com/office/drawing/2014/main" id="{3880F21C-F4C3-3635-585F-5A99917DC8C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Marcador de fecha 3">
            <a:extLst>
              <a:ext uri="{FF2B5EF4-FFF2-40B4-BE49-F238E27FC236}">
                <a16:creationId xmlns="" xmlns:a16="http://schemas.microsoft.com/office/drawing/2014/main" id="{DE73820F-C2EB-DB19-7AA6-7250B7E5215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95B4BD-E99F-A94F-A231-7F3F8292C98C}" type="datetimeFigureOut">
              <a:rPr lang="es-MX" smtClean="0"/>
              <a:t>04/02/2025</a:t>
            </a:fld>
            <a:endParaRPr lang="es-MX"/>
          </a:p>
        </p:txBody>
      </p:sp>
      <p:sp>
        <p:nvSpPr>
          <p:cNvPr id="5" name="Marcador de pie de página 4">
            <a:extLst>
              <a:ext uri="{FF2B5EF4-FFF2-40B4-BE49-F238E27FC236}">
                <a16:creationId xmlns="" xmlns:a16="http://schemas.microsoft.com/office/drawing/2014/main" id="{6EC67AF4-3655-A8B4-6300-A8ED6F6D5F4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 xmlns:a16="http://schemas.microsoft.com/office/drawing/2014/main" id="{2D6C347D-594E-8093-B854-F0EDFC47F3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FA0DA3-0F5C-B84D-9D5F-C5059644BF98}" type="slidenum">
              <a:rPr lang="es-MX" smtClean="0"/>
              <a:t>‹Nº›</a:t>
            </a:fld>
            <a:endParaRPr lang="es-MX"/>
          </a:p>
        </p:txBody>
      </p:sp>
      <p:pic>
        <p:nvPicPr>
          <p:cNvPr id="11" name="Imagen 10">
            <a:extLst>
              <a:ext uri="{FF2B5EF4-FFF2-40B4-BE49-F238E27FC236}">
                <a16:creationId xmlns="" xmlns:a16="http://schemas.microsoft.com/office/drawing/2014/main" id="{F3B724B0-FEDD-A9DB-7110-8BF548505B12}"/>
              </a:ext>
            </a:extLst>
          </p:cNvPr>
          <p:cNvPicPr>
            <a:picLocks noChangeAspect="1"/>
          </p:cNvPicPr>
          <p:nvPr userDrawn="1"/>
        </p:nvPicPr>
        <p:blipFill>
          <a:blip r:embed="rId16"/>
          <a:stretch>
            <a:fillRect/>
          </a:stretch>
        </p:blipFill>
        <p:spPr>
          <a:xfrm>
            <a:off x="0" y="378000"/>
            <a:ext cx="2695918" cy="6480000"/>
          </a:xfrm>
          <a:prstGeom prst="rect">
            <a:avLst/>
          </a:prstGeom>
        </p:spPr>
      </p:pic>
    </p:spTree>
    <p:extLst>
      <p:ext uri="{BB962C8B-B14F-4D97-AF65-F5344CB8AC3E}">
        <p14:creationId xmlns:p14="http://schemas.microsoft.com/office/powerpoint/2010/main" val="31869731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13.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hyperlink" Target="01%20Capacitacion%20electoral/DOC%20AUTORIDADES%20AUXILIARES/Acta%20de%20la%20Jornada%20para%20Junta%20Electoral.docx" TargetMode="Externa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16.jpe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17653582-6405-6BDF-964A-692C558AF404}"/>
              </a:ext>
            </a:extLst>
          </p:cNvPr>
          <p:cNvSpPr>
            <a:spLocks noGrp="1"/>
          </p:cNvSpPr>
          <p:nvPr>
            <p:ph type="ctrTitle"/>
          </p:nvPr>
        </p:nvSpPr>
        <p:spPr>
          <a:xfrm>
            <a:off x="804744" y="2263697"/>
            <a:ext cx="10308731" cy="2948509"/>
          </a:xfrm>
        </p:spPr>
        <p:txBody>
          <a:bodyPr>
            <a:noAutofit/>
          </a:bodyPr>
          <a:lstStyle/>
          <a:p>
            <a:pPr>
              <a:spcAft>
                <a:spcPts val="0"/>
              </a:spcAft>
            </a:pPr>
            <a:r>
              <a:rPr lang="es-MX" sz="4000" b="1" kern="100" dirty="0" smtClean="0">
                <a:solidFill>
                  <a:srgbClr val="3B3838"/>
                </a:solidFill>
                <a:latin typeface="Century Gothic" panose="020B0502020202020204" pitchFamily="34" charset="0"/>
                <a:ea typeface="Calibri" panose="020F0502020204030204" pitchFamily="34" charset="0"/>
                <a:cs typeface="Times New Roman" panose="02020603050405020304" pitchFamily="18" charset="0"/>
              </a:rPr>
              <a:t>Segunda Capacitación </a:t>
            </a:r>
            <a:r>
              <a:rPr lang="es-MX" sz="4000" b="1" kern="100" dirty="0">
                <a:solidFill>
                  <a:srgbClr val="3B3838"/>
                </a:solidFill>
                <a:latin typeface="Century Gothic" panose="020B0502020202020204" pitchFamily="34" charset="0"/>
                <a:ea typeface="Calibri" panose="020F0502020204030204" pitchFamily="34" charset="0"/>
                <a:cs typeface="Times New Roman" panose="02020603050405020304" pitchFamily="18" charset="0"/>
              </a:rPr>
              <a:t>a </a:t>
            </a:r>
            <a:r>
              <a:rPr lang="es-MX" sz="4000" b="1" kern="100" dirty="0" smtClean="0">
                <a:solidFill>
                  <a:srgbClr val="3B3838"/>
                </a:solidFill>
                <a:latin typeface="Century Gothic" panose="020B0502020202020204" pitchFamily="34" charset="0"/>
                <a:ea typeface="Calibri" panose="020F0502020204030204" pitchFamily="34" charset="0"/>
                <a:cs typeface="Times New Roman" panose="02020603050405020304" pitchFamily="18" charset="0"/>
              </a:rPr>
              <a:t>Servidoras y Servidores Públicos </a:t>
            </a:r>
            <a:r>
              <a:rPr lang="es-MX" sz="4000" b="1" kern="100" dirty="0">
                <a:solidFill>
                  <a:srgbClr val="3B3838"/>
                </a:solidFill>
                <a:latin typeface="Century Gothic" panose="020B0502020202020204" pitchFamily="34" charset="0"/>
                <a:ea typeface="Calibri" panose="020F0502020204030204" pitchFamily="34" charset="0"/>
                <a:cs typeface="Times New Roman" panose="02020603050405020304" pitchFamily="18" charset="0"/>
              </a:rPr>
              <a:t>del Instituto Morelense de Procesos </a:t>
            </a:r>
            <a:r>
              <a:rPr lang="es-MX" sz="4000" b="1" kern="100" dirty="0" smtClean="0">
                <a:solidFill>
                  <a:srgbClr val="3B3838"/>
                </a:solidFill>
                <a:latin typeface="Century Gothic" panose="020B0502020202020204" pitchFamily="34" charset="0"/>
                <a:ea typeface="Calibri" panose="020F0502020204030204" pitchFamily="34" charset="0"/>
                <a:cs typeface="Times New Roman" panose="02020603050405020304" pitchFamily="18" charset="0"/>
              </a:rPr>
              <a:t>Electorales </a:t>
            </a:r>
            <a:r>
              <a:rPr lang="es-MX" sz="4000" b="1" kern="100" dirty="0">
                <a:solidFill>
                  <a:srgbClr val="3B3838"/>
                </a:solidFill>
                <a:latin typeface="Century Gothic" panose="020B0502020202020204" pitchFamily="34" charset="0"/>
                <a:ea typeface="Calibri" panose="020F0502020204030204" pitchFamily="34" charset="0"/>
                <a:cs typeface="Times New Roman" panose="02020603050405020304" pitchFamily="18" charset="0"/>
              </a:rPr>
              <a:t>y Participación Ciudadana </a:t>
            </a:r>
            <a:r>
              <a:rPr lang="es-MX" sz="4000" b="1" kern="100" dirty="0" smtClean="0">
                <a:solidFill>
                  <a:srgbClr val="3B3838"/>
                </a:solidFill>
                <a:latin typeface="Century Gothic" panose="020B0502020202020204" pitchFamily="34" charset="0"/>
                <a:ea typeface="Calibri" panose="020F0502020204030204" pitchFamily="34" charset="0"/>
                <a:cs typeface="Times New Roman" panose="02020603050405020304" pitchFamily="18" charset="0"/>
              </a:rPr>
              <a:t>con acreditación, para fungir </a:t>
            </a:r>
            <a:r>
              <a:rPr lang="es-MX" sz="4000" b="1" kern="100" dirty="0">
                <a:solidFill>
                  <a:srgbClr val="3B3838"/>
                </a:solidFill>
                <a:latin typeface="Century Gothic" panose="020B0502020202020204" pitchFamily="34" charset="0"/>
                <a:ea typeface="Calibri" panose="020F0502020204030204" pitchFamily="34" charset="0"/>
                <a:cs typeface="Times New Roman" panose="02020603050405020304" pitchFamily="18" charset="0"/>
              </a:rPr>
              <a:t>como </a:t>
            </a:r>
            <a:r>
              <a:rPr lang="es-MX" sz="4000" b="1" kern="100" dirty="0" smtClean="0">
                <a:solidFill>
                  <a:srgbClr val="3B3838"/>
                </a:solidFill>
                <a:latin typeface="Century Gothic" panose="020B0502020202020204" pitchFamily="34" charset="0"/>
                <a:ea typeface="Calibri" panose="020F0502020204030204" pitchFamily="34" charset="0"/>
                <a:cs typeface="Times New Roman" panose="02020603050405020304" pitchFamily="18" charset="0"/>
              </a:rPr>
              <a:t>Secretarias (os) </a:t>
            </a:r>
            <a:r>
              <a:rPr lang="es-MX" sz="4000" b="1" kern="100" dirty="0">
                <a:solidFill>
                  <a:srgbClr val="3B3838"/>
                </a:solidFill>
                <a:latin typeface="Century Gothic" panose="020B0502020202020204" pitchFamily="34" charset="0"/>
                <a:ea typeface="Calibri" panose="020F0502020204030204" pitchFamily="34" charset="0"/>
                <a:cs typeface="Times New Roman" panose="02020603050405020304" pitchFamily="18" charset="0"/>
              </a:rPr>
              <a:t>de las Juntas Electorales </a:t>
            </a:r>
            <a:r>
              <a:rPr lang="es-MX" sz="4000" b="1" kern="100" dirty="0" smtClean="0">
                <a:solidFill>
                  <a:srgbClr val="3B3838"/>
                </a:solidFill>
                <a:latin typeface="Century Gothic" panose="020B0502020202020204" pitchFamily="34" charset="0"/>
                <a:ea typeface="Calibri" panose="020F0502020204030204" pitchFamily="34" charset="0"/>
                <a:cs typeface="Times New Roman" panose="02020603050405020304" pitchFamily="18" charset="0"/>
              </a:rPr>
              <a:t>Municipales</a:t>
            </a:r>
            <a:endParaRPr lang="es-MX" sz="4000" dirty="0">
              <a:latin typeface="Century Gothic" panose="020B0502020202020204" pitchFamily="34" charset="0"/>
            </a:endParaRPr>
          </a:p>
        </p:txBody>
      </p:sp>
      <p:sp>
        <p:nvSpPr>
          <p:cNvPr id="3" name="Subtítulo 2">
            <a:extLst>
              <a:ext uri="{FF2B5EF4-FFF2-40B4-BE49-F238E27FC236}">
                <a16:creationId xmlns="" xmlns:a16="http://schemas.microsoft.com/office/drawing/2014/main" id="{8F237943-1245-2641-E2B3-DDACD77E21CD}"/>
              </a:ext>
            </a:extLst>
          </p:cNvPr>
          <p:cNvSpPr>
            <a:spLocks noGrp="1"/>
          </p:cNvSpPr>
          <p:nvPr>
            <p:ph type="subTitle" idx="1"/>
          </p:nvPr>
        </p:nvSpPr>
        <p:spPr>
          <a:xfrm>
            <a:off x="1387109" y="5212206"/>
            <a:ext cx="9144000" cy="485328"/>
          </a:xfrm>
        </p:spPr>
        <p:txBody>
          <a:bodyPr>
            <a:noAutofit/>
          </a:bodyPr>
          <a:lstStyle/>
          <a:p>
            <a:r>
              <a:rPr lang="es-MX" sz="2800" b="1" dirty="0">
                <a:latin typeface="Century Gothic" panose="020B0502020202020204" pitchFamily="34" charset="0"/>
              </a:rPr>
              <a:t>Elección de Autoridades Auxiliares </a:t>
            </a:r>
            <a:r>
              <a:rPr lang="es-MX" sz="2800" b="1" dirty="0" smtClean="0">
                <a:latin typeface="Century Gothic" panose="020B0502020202020204" pitchFamily="34" charset="0"/>
              </a:rPr>
              <a:t>Municipales</a:t>
            </a:r>
          </a:p>
          <a:p>
            <a:r>
              <a:rPr lang="es-MX" sz="2800" b="1" dirty="0" smtClean="0">
                <a:latin typeface="Century Gothic" panose="020B0502020202020204" pitchFamily="34" charset="0"/>
              </a:rPr>
              <a:t>2025</a:t>
            </a:r>
            <a:endParaRPr lang="es-MX" sz="2800" b="1" dirty="0">
              <a:latin typeface="Century Gothic" panose="020B0502020202020204" pitchFamily="34" charset="0"/>
            </a:endParaRPr>
          </a:p>
        </p:txBody>
      </p:sp>
      <p:pic>
        <p:nvPicPr>
          <p:cNvPr id="5" name="Imagen 4">
            <a:extLst>
              <a:ext uri="{FF2B5EF4-FFF2-40B4-BE49-F238E27FC236}">
                <a16:creationId xmlns="" xmlns:a16="http://schemas.microsoft.com/office/drawing/2014/main" id="{99DFA9FB-F156-459B-22AD-7D2E042C6480}"/>
              </a:ext>
            </a:extLst>
          </p:cNvPr>
          <p:cNvPicPr>
            <a:picLocks noChangeAspect="1"/>
          </p:cNvPicPr>
          <p:nvPr/>
        </p:nvPicPr>
        <p:blipFill>
          <a:blip r:embed="rId2"/>
          <a:stretch>
            <a:fillRect/>
          </a:stretch>
        </p:blipFill>
        <p:spPr>
          <a:xfrm>
            <a:off x="804744" y="144965"/>
            <a:ext cx="1859929" cy="1166225"/>
          </a:xfrm>
          <a:prstGeom prst="rect">
            <a:avLst/>
          </a:prstGeom>
        </p:spPr>
      </p:pic>
      <p:sp>
        <p:nvSpPr>
          <p:cNvPr id="6" name="Rectángulo 5"/>
          <p:cNvSpPr/>
          <p:nvPr/>
        </p:nvSpPr>
        <p:spPr>
          <a:xfrm>
            <a:off x="11455090" y="144965"/>
            <a:ext cx="306659" cy="2118732"/>
          </a:xfrm>
          <a:prstGeom prst="rect">
            <a:avLst/>
          </a:prstGeom>
          <a:solidFill>
            <a:srgbClr val="D42B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D42B84"/>
              </a:solidFill>
            </a:endParaRPr>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39433" y="144965"/>
            <a:ext cx="3239352" cy="1080000"/>
          </a:xfrm>
          <a:prstGeom prst="rect">
            <a:avLst/>
          </a:prstGeom>
        </p:spPr>
      </p:pic>
      <p:pic>
        <p:nvPicPr>
          <p:cNvPr id="8" name="Imagen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15738" y="144965"/>
            <a:ext cx="3239352" cy="1080000"/>
          </a:xfrm>
          <a:prstGeom prst="rect">
            <a:avLst/>
          </a:prstGeom>
        </p:spPr>
      </p:pic>
    </p:spTree>
    <p:extLst>
      <p:ext uri="{BB962C8B-B14F-4D97-AF65-F5344CB8AC3E}">
        <p14:creationId xmlns:p14="http://schemas.microsoft.com/office/powerpoint/2010/main" val="10142278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86862" y="283036"/>
            <a:ext cx="11342076" cy="830997"/>
          </a:xfrm>
          <a:prstGeom prst="rect">
            <a:avLst/>
          </a:prstGeom>
        </p:spPr>
        <p:txBody>
          <a:bodyPr wrap="square">
            <a:spAutoFit/>
          </a:bodyPr>
          <a:lstStyle/>
          <a:p>
            <a:pPr marL="342900" lvl="0" indent="-342900" algn="just">
              <a:buFont typeface="Arial" panose="020B0604020202020204" pitchFamily="34" charset="0"/>
              <a:buChar char="•"/>
            </a:pPr>
            <a:r>
              <a:rPr lang="es-MX" sz="2400" b="1" dirty="0">
                <a:solidFill>
                  <a:prstClr val="black"/>
                </a:solidFill>
                <a:latin typeface="Century Gothic" panose="020B0502020202020204" pitchFamily="34" charset="0"/>
              </a:rPr>
              <a:t>El IMPEPAC facilitará a los Ayuntamientos el número de </a:t>
            </a:r>
            <a:r>
              <a:rPr lang="es-MX" sz="2400" b="1" dirty="0" smtClean="0">
                <a:solidFill>
                  <a:prstClr val="black"/>
                </a:solidFill>
                <a:latin typeface="Century Gothic" panose="020B0502020202020204" pitchFamily="34" charset="0"/>
              </a:rPr>
              <a:t>mamparas </a:t>
            </a:r>
            <a:r>
              <a:rPr lang="es-MX" sz="2400" b="1" dirty="0">
                <a:solidFill>
                  <a:prstClr val="black"/>
                </a:solidFill>
                <a:latin typeface="Century Gothic" panose="020B0502020202020204" pitchFamily="34" charset="0"/>
              </a:rPr>
              <a:t>y urnas que requerirá para el desarrollo de su elección.</a:t>
            </a:r>
          </a:p>
        </p:txBody>
      </p:sp>
      <p:pic>
        <p:nvPicPr>
          <p:cNvPr id="3" name="Imagen 2"/>
          <p:cNvPicPr/>
          <p:nvPr/>
        </p:nvPicPr>
        <p:blipFill>
          <a:blip r:embed="rId2">
            <a:extLst>
              <a:ext uri="{28A0092B-C50C-407E-A947-70E740481C1C}">
                <a14:useLocalDpi xmlns:a14="http://schemas.microsoft.com/office/drawing/2010/main" val="0"/>
              </a:ext>
            </a:extLst>
          </a:blip>
          <a:stretch>
            <a:fillRect/>
          </a:stretch>
        </p:blipFill>
        <p:spPr>
          <a:xfrm>
            <a:off x="1618765" y="1506720"/>
            <a:ext cx="2466975" cy="2844165"/>
          </a:xfrm>
          <a:prstGeom prst="rect">
            <a:avLst/>
          </a:prstGeom>
        </p:spPr>
      </p:pic>
      <p:pic>
        <p:nvPicPr>
          <p:cNvPr id="4" name="Imagen 3"/>
          <p:cNvPicPr>
            <a:picLocks noChangeAspect="1"/>
          </p:cNvPicPr>
          <p:nvPr/>
        </p:nvPicPr>
        <p:blipFill rotWithShape="1">
          <a:blip r:embed="rId3" cstate="print">
            <a:extLst>
              <a:ext uri="{28A0092B-C50C-407E-A947-70E740481C1C}">
                <a14:useLocalDpi xmlns:a14="http://schemas.microsoft.com/office/drawing/2010/main" val="0"/>
              </a:ext>
            </a:extLst>
          </a:blip>
          <a:srcRect l="38342" t="58354" r="21434" b="3168"/>
          <a:stretch/>
        </p:blipFill>
        <p:spPr>
          <a:xfrm>
            <a:off x="6504564" y="1607530"/>
            <a:ext cx="4143632" cy="2642544"/>
          </a:xfrm>
          <a:prstGeom prst="rect">
            <a:avLst/>
          </a:prstGeom>
        </p:spPr>
      </p:pic>
      <p:sp>
        <p:nvSpPr>
          <p:cNvPr id="5" name="Rectángulo 4"/>
          <p:cNvSpPr/>
          <p:nvPr/>
        </p:nvSpPr>
        <p:spPr>
          <a:xfrm>
            <a:off x="386862" y="4710390"/>
            <a:ext cx="11342076" cy="923330"/>
          </a:xfrm>
          <a:prstGeom prst="rect">
            <a:avLst/>
          </a:prstGeom>
        </p:spPr>
        <p:txBody>
          <a:bodyPr wrap="square">
            <a:spAutoFit/>
          </a:bodyPr>
          <a:lstStyle/>
          <a:p>
            <a:r>
              <a:rPr lang="es-MX" b="1" dirty="0">
                <a:latin typeface="Century Gothic" panose="020B0502020202020204" pitchFamily="34" charset="0"/>
              </a:rPr>
              <a:t>Este material deberá recogerse en la Bodega de Jiutepec del IMPEPAC, previa la firma de un vale de préstamo y reintegrarse a ese inmueble dentro de los 10 días siguientes a que se celebre la elección. </a:t>
            </a:r>
          </a:p>
        </p:txBody>
      </p:sp>
    </p:spTree>
    <p:extLst>
      <p:ext uri="{BB962C8B-B14F-4D97-AF65-F5344CB8AC3E}">
        <p14:creationId xmlns:p14="http://schemas.microsoft.com/office/powerpoint/2010/main" val="28707505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45476" y="296486"/>
            <a:ext cx="6799386" cy="5632311"/>
          </a:xfrm>
          <a:prstGeom prst="rect">
            <a:avLst/>
          </a:prstGeom>
        </p:spPr>
        <p:txBody>
          <a:bodyPr wrap="square">
            <a:spAutoFit/>
          </a:bodyPr>
          <a:lstStyle/>
          <a:p>
            <a:pPr marL="342900" indent="-342900" algn="just">
              <a:buFont typeface="Arial" panose="020B0604020202020204" pitchFamily="34" charset="0"/>
              <a:buChar char="•"/>
            </a:pPr>
            <a:r>
              <a:rPr lang="es-MX" sz="2400" b="1" dirty="0">
                <a:latin typeface="Century Gothic" panose="020B0502020202020204" pitchFamily="34" charset="0"/>
              </a:rPr>
              <a:t>El Ayuntamiento deberá determinar los medios de identificación de expedientes y/o paquetes electorales y fecha en la que se entregará a las Presidentas (es) de las Mesas Receptoras de Votación</a:t>
            </a:r>
            <a:r>
              <a:rPr lang="es-MX" sz="2400" b="1" dirty="0" smtClean="0">
                <a:latin typeface="Century Gothic" panose="020B0502020202020204" pitchFamily="34" charset="0"/>
              </a:rPr>
              <a:t>.</a:t>
            </a:r>
          </a:p>
          <a:p>
            <a:pPr marL="342900" indent="-342900" algn="just">
              <a:buFont typeface="Arial" panose="020B0604020202020204" pitchFamily="34" charset="0"/>
              <a:buChar char="•"/>
            </a:pPr>
            <a:endParaRPr lang="es-MX" sz="2400" b="1" dirty="0">
              <a:latin typeface="Century Gothic" panose="020B0502020202020204" pitchFamily="34" charset="0"/>
            </a:endParaRPr>
          </a:p>
          <a:p>
            <a:pPr marL="342900" indent="-342900" algn="just">
              <a:buFont typeface="Arial" panose="020B0604020202020204" pitchFamily="34" charset="0"/>
              <a:buChar char="•"/>
            </a:pPr>
            <a:r>
              <a:rPr lang="es-MX" sz="2400" b="1" dirty="0">
                <a:latin typeface="Century Gothic" panose="020B0502020202020204" pitchFamily="34" charset="0"/>
              </a:rPr>
              <a:t>Al respecto, se propone que el expediente se integre en una bolsa que se identifique con el nombre de la Colonia, Barrio o Comunidad, ya sea con una etiqueta o directo con marcador indeleble, la cual se sugiere que se entregue el mismo día de la elección previo a la instalación de la Mesa y cuyo contenido sea al menos el siguiente:</a:t>
            </a:r>
          </a:p>
        </p:txBody>
      </p:sp>
      <p:graphicFrame>
        <p:nvGraphicFramePr>
          <p:cNvPr id="3" name="Objeto 2"/>
          <p:cNvGraphicFramePr>
            <a:graphicFrameLocks noChangeAspect="1"/>
          </p:cNvGraphicFramePr>
          <p:nvPr>
            <p:extLst>
              <p:ext uri="{D42A27DB-BD31-4B8C-83A1-F6EECF244321}">
                <p14:modId xmlns:p14="http://schemas.microsoft.com/office/powerpoint/2010/main" val="1199371975"/>
              </p:ext>
            </p:extLst>
          </p:nvPr>
        </p:nvGraphicFramePr>
        <p:xfrm>
          <a:off x="7893300" y="1334569"/>
          <a:ext cx="3476116" cy="4224896"/>
        </p:xfrm>
        <a:graphic>
          <a:graphicData uri="http://schemas.openxmlformats.org/presentationml/2006/ole">
            <mc:AlternateContent xmlns:mc="http://schemas.openxmlformats.org/markup-compatibility/2006">
              <mc:Choice xmlns:v="urn:schemas-microsoft-com:vml" Requires="v">
                <p:oleObj spid="_x0000_s2068" r:id="rId3" imgW="1112400" imgH="1353240" progId="">
                  <p:embed/>
                </p:oleObj>
              </mc:Choice>
              <mc:Fallback>
                <p:oleObj r:id="rId3" imgW="1112400" imgH="1353240" progId="">
                  <p:embed/>
                  <p:pic>
                    <p:nvPicPr>
                      <p:cNvPr id="0" name=""/>
                      <p:cNvPicPr/>
                      <p:nvPr/>
                    </p:nvPicPr>
                    <p:blipFill>
                      <a:blip r:embed="rId4"/>
                      <a:stretch>
                        <a:fillRect/>
                      </a:stretch>
                    </p:blipFill>
                    <p:spPr>
                      <a:xfrm>
                        <a:off x="7893300" y="1334569"/>
                        <a:ext cx="3476116" cy="4224896"/>
                      </a:xfrm>
                      <a:prstGeom prst="rect">
                        <a:avLst/>
                      </a:prstGeom>
                    </p:spPr>
                  </p:pic>
                </p:oleObj>
              </mc:Fallback>
            </mc:AlternateContent>
          </a:graphicData>
        </a:graphic>
      </p:graphicFrame>
    </p:spTree>
    <p:extLst>
      <p:ext uri="{BB962C8B-B14F-4D97-AF65-F5344CB8AC3E}">
        <p14:creationId xmlns:p14="http://schemas.microsoft.com/office/powerpoint/2010/main" val="35341312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4"/>
          <p:cNvGraphicFramePr>
            <a:graphicFrameLocks/>
          </p:cNvGraphicFramePr>
          <p:nvPr>
            <p:extLst>
              <p:ext uri="{D42A27DB-BD31-4B8C-83A1-F6EECF244321}">
                <p14:modId xmlns:p14="http://schemas.microsoft.com/office/powerpoint/2010/main" val="4192804594"/>
              </p:ext>
            </p:extLst>
          </p:nvPr>
        </p:nvGraphicFramePr>
        <p:xfrm>
          <a:off x="527538" y="430582"/>
          <a:ext cx="11060724" cy="5636115"/>
        </p:xfrm>
        <a:graphic>
          <a:graphicData uri="http://schemas.openxmlformats.org/drawingml/2006/table">
            <a:tbl>
              <a:tblPr firstRow="1" firstCol="1" bandRow="1">
                <a:tableStyleId>{5C22544A-7EE6-4342-B048-85BDC9FD1C3A}</a:tableStyleId>
              </a:tblPr>
              <a:tblGrid>
                <a:gridCol w="5539154"/>
                <a:gridCol w="5521570"/>
              </a:tblGrid>
              <a:tr h="331016">
                <a:tc>
                  <a:txBody>
                    <a:bodyPr/>
                    <a:lstStyle/>
                    <a:p>
                      <a:pPr algn="ctr">
                        <a:lnSpc>
                          <a:spcPct val="107000"/>
                        </a:lnSpc>
                        <a:spcAft>
                          <a:spcPts val="0"/>
                        </a:spcAft>
                      </a:pPr>
                      <a:r>
                        <a:rPr lang="es-MX" sz="1600" dirty="0" smtClean="0">
                          <a:effectLst/>
                          <a:latin typeface="Century Gothic" panose="020B0502020202020204" pitchFamily="34" charset="0"/>
                        </a:rPr>
                        <a:t>Documentación</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97892" marR="97892" marT="0" marB="0" anchor="ctr">
                    <a:solidFill>
                      <a:srgbClr val="CA2081"/>
                    </a:solidFill>
                  </a:tcPr>
                </a:tc>
                <a:tc>
                  <a:txBody>
                    <a:bodyPr/>
                    <a:lstStyle/>
                    <a:p>
                      <a:pPr algn="ctr">
                        <a:lnSpc>
                          <a:spcPct val="107000"/>
                        </a:lnSpc>
                        <a:spcAft>
                          <a:spcPts val="0"/>
                        </a:spcAft>
                      </a:pPr>
                      <a:r>
                        <a:rPr lang="es-MX" sz="1600" dirty="0">
                          <a:effectLst/>
                          <a:latin typeface="Century Gothic" panose="020B0502020202020204" pitchFamily="34" charset="0"/>
                        </a:rPr>
                        <a:t>Cantidad</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97892" marR="97892" marT="0" marB="0" anchor="ctr">
                    <a:solidFill>
                      <a:srgbClr val="CA2081"/>
                    </a:solidFill>
                  </a:tcPr>
                </a:tc>
              </a:tr>
              <a:tr h="545220">
                <a:tc>
                  <a:txBody>
                    <a:bodyPr/>
                    <a:lstStyle/>
                    <a:p>
                      <a:pPr algn="ctr">
                        <a:lnSpc>
                          <a:spcPct val="150000"/>
                        </a:lnSpc>
                        <a:spcAft>
                          <a:spcPts val="0"/>
                        </a:spcAft>
                      </a:pPr>
                      <a:r>
                        <a:rPr lang="es-MX" sz="1600" dirty="0">
                          <a:effectLst/>
                          <a:latin typeface="Century Gothic" panose="020B0502020202020204" pitchFamily="34" charset="0"/>
                        </a:rPr>
                        <a:t>Boletas</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97892" marR="97892" marT="0" marB="0" anchor="ctr">
                    <a:solidFill>
                      <a:srgbClr val="60269E"/>
                    </a:solidFill>
                  </a:tcPr>
                </a:tc>
                <a:tc>
                  <a:txBody>
                    <a:bodyPr/>
                    <a:lstStyle/>
                    <a:p>
                      <a:pPr algn="ctr">
                        <a:lnSpc>
                          <a:spcPct val="107000"/>
                        </a:lnSpc>
                        <a:spcAft>
                          <a:spcPts val="0"/>
                        </a:spcAft>
                      </a:pPr>
                      <a:r>
                        <a:rPr lang="es-MX" sz="1600" dirty="0">
                          <a:effectLst/>
                          <a:latin typeface="Century Gothic" panose="020B0502020202020204" pitchFamily="34" charset="0"/>
                        </a:rPr>
                        <a:t>Según el número que haya aprobado el cabildo</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97892" marR="97892" marT="0" marB="0" anchor="ctr"/>
                </a:tc>
              </a:tr>
              <a:tr h="853695">
                <a:tc>
                  <a:txBody>
                    <a:bodyPr/>
                    <a:lstStyle/>
                    <a:p>
                      <a:pPr algn="ctr">
                        <a:lnSpc>
                          <a:spcPct val="150000"/>
                        </a:lnSpc>
                        <a:spcAft>
                          <a:spcPts val="0"/>
                        </a:spcAft>
                      </a:pPr>
                      <a:r>
                        <a:rPr lang="es-MX" sz="1600" dirty="0">
                          <a:effectLst/>
                          <a:latin typeface="Century Gothic" panose="020B0502020202020204" pitchFamily="34" charset="0"/>
                        </a:rPr>
                        <a:t>Acta de la Jornada y de escrutinio y cómputo de la elección </a:t>
                      </a:r>
                      <a:r>
                        <a:rPr lang="es-MX" sz="1600" dirty="0" smtClean="0">
                          <a:effectLst/>
                          <a:latin typeface="Century Gothic" panose="020B0502020202020204" pitchFamily="34" charset="0"/>
                        </a:rPr>
                        <a:t>a</a:t>
                      </a:r>
                      <a:r>
                        <a:rPr lang="es-MX" sz="1600" baseline="0" dirty="0" smtClean="0">
                          <a:effectLst/>
                          <a:latin typeface="Century Gothic" panose="020B0502020202020204" pitchFamily="34" charset="0"/>
                        </a:rPr>
                        <a:t> la</a:t>
                      </a:r>
                      <a:r>
                        <a:rPr lang="es-MX" sz="1600" dirty="0" smtClean="0">
                          <a:effectLst/>
                          <a:latin typeface="Century Gothic" panose="020B0502020202020204" pitchFamily="34" charset="0"/>
                        </a:rPr>
                        <a:t> Ayudantía </a:t>
                      </a:r>
                      <a:r>
                        <a:rPr lang="es-MX" sz="1600" dirty="0">
                          <a:effectLst/>
                          <a:latin typeface="Century Gothic" panose="020B0502020202020204" pitchFamily="34" charset="0"/>
                        </a:rPr>
                        <a:t>Municipal.</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97892" marR="97892" marT="0" marB="0" anchor="ctr">
                    <a:solidFill>
                      <a:srgbClr val="60269E"/>
                    </a:solidFill>
                  </a:tcPr>
                </a:tc>
                <a:tc>
                  <a:txBody>
                    <a:bodyPr/>
                    <a:lstStyle/>
                    <a:p>
                      <a:pPr marL="457200" algn="ctr">
                        <a:lnSpc>
                          <a:spcPct val="107000"/>
                        </a:lnSpc>
                        <a:spcAft>
                          <a:spcPts val="0"/>
                        </a:spcAft>
                      </a:pPr>
                      <a:r>
                        <a:rPr lang="es-MX" sz="1600" dirty="0" smtClean="0">
                          <a:effectLst/>
                          <a:latin typeface="Century Gothic" panose="020B0502020202020204" pitchFamily="34" charset="0"/>
                        </a:rPr>
                        <a:t>3 </a:t>
                      </a:r>
                      <a:r>
                        <a:rPr lang="es-MX" sz="1600" dirty="0">
                          <a:effectLst/>
                          <a:latin typeface="Century Gothic" panose="020B0502020202020204" pitchFamily="34" charset="0"/>
                        </a:rPr>
                        <a:t>por Mesa en original</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97892" marR="97892" marT="0" marB="0" anchor="ctr"/>
                </a:tc>
              </a:tr>
              <a:tr h="853695">
                <a:tc>
                  <a:txBody>
                    <a:bodyPr/>
                    <a:lstStyle/>
                    <a:p>
                      <a:pPr algn="ctr">
                        <a:lnSpc>
                          <a:spcPct val="150000"/>
                        </a:lnSpc>
                        <a:spcAft>
                          <a:spcPts val="0"/>
                        </a:spcAft>
                      </a:pPr>
                      <a:r>
                        <a:rPr lang="es-MX" sz="1600" dirty="0">
                          <a:effectLst/>
                          <a:latin typeface="Century Gothic" panose="020B0502020202020204" pitchFamily="34" charset="0"/>
                        </a:rPr>
                        <a:t>En su caso, listado de registro de </a:t>
                      </a:r>
                      <a:r>
                        <a:rPr lang="es-MX" sz="1600" dirty="0" smtClean="0">
                          <a:effectLst/>
                          <a:latin typeface="Century Gothic" panose="020B0502020202020204" pitchFamily="34" charset="0"/>
                        </a:rPr>
                        <a:t>ciudadanas (os) </a:t>
                      </a:r>
                      <a:r>
                        <a:rPr lang="es-MX" sz="1600" dirty="0">
                          <a:effectLst/>
                          <a:latin typeface="Century Gothic" panose="020B0502020202020204" pitchFamily="34" charset="0"/>
                        </a:rPr>
                        <a:t>que emiten su voto en Mesa Receptora de Votación.</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97892" marR="97892" marT="0" marB="0" anchor="ctr">
                    <a:solidFill>
                      <a:srgbClr val="60269E"/>
                    </a:solidFill>
                  </a:tcPr>
                </a:tc>
                <a:tc>
                  <a:txBody>
                    <a:bodyPr/>
                    <a:lstStyle/>
                    <a:p>
                      <a:pPr algn="ctr">
                        <a:lnSpc>
                          <a:spcPct val="107000"/>
                        </a:lnSpc>
                        <a:spcAft>
                          <a:spcPts val="0"/>
                        </a:spcAft>
                      </a:pPr>
                      <a:r>
                        <a:rPr lang="es-MX" sz="1600" dirty="0">
                          <a:effectLst/>
                          <a:latin typeface="Century Gothic" panose="020B0502020202020204" pitchFamily="34" charset="0"/>
                        </a:rPr>
                        <a:t>Según la cantidad que haya aprobado el cabildo </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97892" marR="97892" marT="0" marB="0" anchor="ctr"/>
                </a:tc>
              </a:tr>
              <a:tr h="545220">
                <a:tc>
                  <a:txBody>
                    <a:bodyPr/>
                    <a:lstStyle/>
                    <a:p>
                      <a:pPr algn="ctr">
                        <a:lnSpc>
                          <a:spcPct val="150000"/>
                        </a:lnSpc>
                        <a:spcAft>
                          <a:spcPts val="0"/>
                        </a:spcAft>
                      </a:pPr>
                      <a:r>
                        <a:rPr lang="es-MX" sz="1600" dirty="0" smtClean="0">
                          <a:effectLst/>
                          <a:latin typeface="Century Gothic" panose="020B0502020202020204" pitchFamily="34" charset="0"/>
                        </a:rPr>
                        <a:t>Hoja </a:t>
                      </a:r>
                      <a:r>
                        <a:rPr lang="es-MX" sz="1600" dirty="0">
                          <a:effectLst/>
                          <a:latin typeface="Century Gothic" panose="020B0502020202020204" pitchFamily="34" charset="0"/>
                        </a:rPr>
                        <a:t>de Incidentes</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97892" marR="97892" marT="0" marB="0" anchor="ctr">
                    <a:solidFill>
                      <a:srgbClr val="60269E"/>
                    </a:solidFill>
                  </a:tcPr>
                </a:tc>
                <a:tc>
                  <a:txBody>
                    <a:bodyPr/>
                    <a:lstStyle/>
                    <a:p>
                      <a:pPr algn="ctr">
                        <a:lnSpc>
                          <a:spcPct val="107000"/>
                        </a:lnSpc>
                        <a:spcAft>
                          <a:spcPts val="0"/>
                        </a:spcAft>
                      </a:pPr>
                      <a:r>
                        <a:rPr lang="es-MX" sz="1600" dirty="0">
                          <a:effectLst/>
                          <a:latin typeface="Century Gothic" panose="020B0502020202020204" pitchFamily="34" charset="0"/>
                        </a:rPr>
                        <a:t>2 por Mesa en original</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97892" marR="97892" marT="0" marB="0" anchor="ctr"/>
                </a:tc>
              </a:tr>
              <a:tr h="678469">
                <a:tc>
                  <a:txBody>
                    <a:bodyPr/>
                    <a:lstStyle/>
                    <a:p>
                      <a:pPr algn="ctr">
                        <a:lnSpc>
                          <a:spcPct val="150000"/>
                        </a:lnSpc>
                        <a:spcAft>
                          <a:spcPts val="0"/>
                        </a:spcAft>
                      </a:pPr>
                      <a:r>
                        <a:rPr lang="es-MX" sz="1600" dirty="0">
                          <a:effectLst/>
                          <a:latin typeface="Century Gothic" panose="020B0502020202020204" pitchFamily="34" charset="0"/>
                        </a:rPr>
                        <a:t>Cartel de Resultados de la votación en </a:t>
                      </a:r>
                      <a:r>
                        <a:rPr lang="es-MX" sz="1600" dirty="0" smtClean="0">
                          <a:effectLst/>
                          <a:latin typeface="Century Gothic" panose="020B0502020202020204" pitchFamily="34" charset="0"/>
                        </a:rPr>
                        <a:t>Mesa</a:t>
                      </a:r>
                      <a:endParaRPr lang="es-MX" sz="1600" dirty="0">
                        <a:effectLst/>
                        <a:latin typeface="Century Gothic" panose="020B0502020202020204" pitchFamily="34" charset="0"/>
                      </a:endParaRPr>
                    </a:p>
                  </a:txBody>
                  <a:tcPr marL="97892" marR="97892" marT="0" marB="0" anchor="ctr">
                    <a:solidFill>
                      <a:srgbClr val="60269E"/>
                    </a:solidFill>
                  </a:tcPr>
                </a:tc>
                <a:tc>
                  <a:txBody>
                    <a:bodyPr/>
                    <a:lstStyle/>
                    <a:p>
                      <a:pPr algn="ctr">
                        <a:lnSpc>
                          <a:spcPct val="107000"/>
                        </a:lnSpc>
                        <a:spcAft>
                          <a:spcPts val="0"/>
                        </a:spcAft>
                      </a:pPr>
                      <a:r>
                        <a:rPr lang="es-MX" sz="1600" dirty="0">
                          <a:effectLst/>
                          <a:latin typeface="Century Gothic" panose="020B0502020202020204" pitchFamily="34" charset="0"/>
                        </a:rPr>
                        <a:t>1 por Mesa</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97892" marR="97892" marT="0" marB="0" anchor="ctr"/>
                </a:tc>
              </a:tr>
              <a:tr h="1776667">
                <a:tc>
                  <a:txBody>
                    <a:bodyPr/>
                    <a:lstStyle/>
                    <a:p>
                      <a:pPr algn="ctr">
                        <a:lnSpc>
                          <a:spcPct val="150000"/>
                        </a:lnSpc>
                        <a:spcAft>
                          <a:spcPts val="0"/>
                        </a:spcAft>
                      </a:pPr>
                      <a:r>
                        <a:rPr lang="es-MX" sz="1600" dirty="0">
                          <a:effectLst/>
                          <a:latin typeface="Century Gothic" panose="020B0502020202020204" pitchFamily="34" charset="0"/>
                        </a:rPr>
                        <a:t>Sobres manila tamaño oficio (en los cuales se insertarán las boletas </a:t>
                      </a:r>
                      <a:r>
                        <a:rPr lang="es-MX" sz="1600" dirty="0" smtClean="0">
                          <a:effectLst/>
                          <a:latin typeface="Century Gothic" panose="020B0502020202020204" pitchFamily="34" charset="0"/>
                        </a:rPr>
                        <a:t>válidas</a:t>
                      </a:r>
                      <a:r>
                        <a:rPr lang="es-MX" sz="1600" dirty="0">
                          <a:effectLst/>
                          <a:latin typeface="Century Gothic" panose="020B0502020202020204" pitchFamily="34" charset="0"/>
                        </a:rPr>
                        <a:t>, nulas y sobrantes, así como las actas de la jornada, la hoja de incidentes y los listados de registro de </a:t>
                      </a:r>
                      <a:r>
                        <a:rPr lang="es-MX" sz="1600" dirty="0" smtClean="0">
                          <a:effectLst/>
                          <a:latin typeface="Century Gothic" panose="020B0502020202020204" pitchFamily="34" charset="0"/>
                        </a:rPr>
                        <a:t>personas </a:t>
                      </a:r>
                      <a:r>
                        <a:rPr lang="es-MX" sz="1600" dirty="0">
                          <a:effectLst/>
                          <a:latin typeface="Century Gothic" panose="020B0502020202020204" pitchFamily="34" charset="0"/>
                        </a:rPr>
                        <a:t>que emitieron su voto).</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97892" marR="97892" marT="0" marB="0" anchor="ctr">
                    <a:solidFill>
                      <a:srgbClr val="60269E"/>
                    </a:solidFill>
                  </a:tcPr>
                </a:tc>
                <a:tc>
                  <a:txBody>
                    <a:bodyPr/>
                    <a:lstStyle/>
                    <a:p>
                      <a:pPr algn="ctr">
                        <a:lnSpc>
                          <a:spcPct val="107000"/>
                        </a:lnSpc>
                        <a:spcAft>
                          <a:spcPts val="0"/>
                        </a:spcAft>
                      </a:pPr>
                      <a:r>
                        <a:rPr lang="es-MX" sz="1600" dirty="0">
                          <a:effectLst/>
                          <a:latin typeface="Century Gothic" panose="020B0502020202020204" pitchFamily="34" charset="0"/>
                        </a:rPr>
                        <a:t>6 por Mesa</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97892" marR="97892" marT="0" marB="0" anchor="ctr"/>
                </a:tc>
              </a:tr>
            </a:tbl>
          </a:graphicData>
        </a:graphic>
      </p:graphicFrame>
    </p:spTree>
    <p:extLst>
      <p:ext uri="{BB962C8B-B14F-4D97-AF65-F5344CB8AC3E}">
        <p14:creationId xmlns:p14="http://schemas.microsoft.com/office/powerpoint/2010/main" val="38283539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3"/>
          <p:cNvGraphicFramePr>
            <a:graphicFrameLocks/>
          </p:cNvGraphicFramePr>
          <p:nvPr>
            <p:extLst>
              <p:ext uri="{D42A27DB-BD31-4B8C-83A1-F6EECF244321}">
                <p14:modId xmlns:p14="http://schemas.microsoft.com/office/powerpoint/2010/main" val="4085476137"/>
              </p:ext>
            </p:extLst>
          </p:nvPr>
        </p:nvGraphicFramePr>
        <p:xfrm>
          <a:off x="492369" y="263771"/>
          <a:ext cx="11183816" cy="5714999"/>
        </p:xfrm>
        <a:graphic>
          <a:graphicData uri="http://schemas.openxmlformats.org/drawingml/2006/table">
            <a:tbl>
              <a:tblPr firstRow="1" firstCol="1" bandRow="1">
                <a:tableStyleId>{5C22544A-7EE6-4342-B048-85BDC9FD1C3A}</a:tableStyleId>
              </a:tblPr>
              <a:tblGrid>
                <a:gridCol w="5591908"/>
                <a:gridCol w="5591908"/>
              </a:tblGrid>
              <a:tr h="403350">
                <a:tc>
                  <a:txBody>
                    <a:bodyPr/>
                    <a:lstStyle/>
                    <a:p>
                      <a:pPr algn="ctr">
                        <a:lnSpc>
                          <a:spcPct val="107000"/>
                        </a:lnSpc>
                        <a:spcAft>
                          <a:spcPts val="0"/>
                        </a:spcAft>
                      </a:pPr>
                      <a:r>
                        <a:rPr lang="es-MX" sz="1600" dirty="0" smtClean="0">
                          <a:effectLst/>
                          <a:latin typeface="Century Gothic" panose="020B0502020202020204" pitchFamily="34" charset="0"/>
                        </a:rPr>
                        <a:t>Material </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3020" marR="33020" marT="0" marB="0" anchor="ctr">
                    <a:solidFill>
                      <a:srgbClr val="CA2081"/>
                    </a:solidFill>
                  </a:tcPr>
                </a:tc>
                <a:tc>
                  <a:txBody>
                    <a:bodyPr/>
                    <a:lstStyle/>
                    <a:p>
                      <a:pPr algn="ctr">
                        <a:lnSpc>
                          <a:spcPct val="107000"/>
                        </a:lnSpc>
                        <a:spcAft>
                          <a:spcPts val="0"/>
                        </a:spcAft>
                      </a:pPr>
                      <a:r>
                        <a:rPr lang="es-MX" sz="1600" dirty="0">
                          <a:effectLst/>
                          <a:latin typeface="Century Gothic" panose="020B0502020202020204" pitchFamily="34" charset="0"/>
                        </a:rPr>
                        <a:t>Cantidad</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3020" marR="33020" marT="0" marB="0" anchor="ctr">
                    <a:solidFill>
                      <a:srgbClr val="CA2081"/>
                    </a:solidFill>
                  </a:tcPr>
                </a:tc>
              </a:tr>
              <a:tr h="791621">
                <a:tc>
                  <a:txBody>
                    <a:bodyPr/>
                    <a:lstStyle/>
                    <a:p>
                      <a:pPr algn="ctr">
                        <a:lnSpc>
                          <a:spcPct val="150000"/>
                        </a:lnSpc>
                        <a:spcAft>
                          <a:spcPts val="0"/>
                        </a:spcAft>
                      </a:pPr>
                      <a:r>
                        <a:rPr lang="es-MX" sz="1600" dirty="0">
                          <a:effectLst/>
                          <a:latin typeface="Century Gothic" panose="020B0502020202020204" pitchFamily="34" charset="0"/>
                        </a:rPr>
                        <a:t>Tinta para sello, la cual servirá en sustitución del líquido indeleble</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3020" marR="33020" marT="0" marB="0" anchor="ctr">
                    <a:solidFill>
                      <a:srgbClr val="60269E"/>
                    </a:solidFill>
                  </a:tcPr>
                </a:tc>
                <a:tc>
                  <a:txBody>
                    <a:bodyPr/>
                    <a:lstStyle/>
                    <a:p>
                      <a:pPr algn="ctr">
                        <a:lnSpc>
                          <a:spcPct val="107000"/>
                        </a:lnSpc>
                        <a:spcAft>
                          <a:spcPts val="0"/>
                        </a:spcAft>
                      </a:pPr>
                      <a:r>
                        <a:rPr lang="es-MX" sz="1600" dirty="0">
                          <a:effectLst/>
                          <a:latin typeface="Century Gothic" panose="020B0502020202020204" pitchFamily="34" charset="0"/>
                        </a:rPr>
                        <a:t>1 frasco por Mesa</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3020" marR="33020" marT="0" marB="0" anchor="ctr">
                    <a:solidFill>
                      <a:srgbClr val="D9D9D9"/>
                    </a:solidFill>
                  </a:tcPr>
                </a:tc>
              </a:tr>
              <a:tr h="395812">
                <a:tc>
                  <a:txBody>
                    <a:bodyPr/>
                    <a:lstStyle/>
                    <a:p>
                      <a:pPr algn="ctr">
                        <a:lnSpc>
                          <a:spcPct val="150000"/>
                        </a:lnSpc>
                        <a:spcAft>
                          <a:spcPts val="0"/>
                        </a:spcAft>
                      </a:pPr>
                      <a:r>
                        <a:rPr lang="es-MX" sz="1600" dirty="0">
                          <a:effectLst/>
                          <a:latin typeface="Century Gothic" panose="020B0502020202020204" pitchFamily="34" charset="0"/>
                        </a:rPr>
                        <a:t>Mampara</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3020" marR="33020" marT="0" marB="0" anchor="ctr">
                    <a:solidFill>
                      <a:srgbClr val="60269E"/>
                    </a:solidFill>
                  </a:tcPr>
                </a:tc>
                <a:tc>
                  <a:txBody>
                    <a:bodyPr/>
                    <a:lstStyle/>
                    <a:p>
                      <a:pPr algn="ctr">
                        <a:lnSpc>
                          <a:spcPct val="107000"/>
                        </a:lnSpc>
                        <a:spcAft>
                          <a:spcPts val="0"/>
                        </a:spcAft>
                      </a:pPr>
                      <a:r>
                        <a:rPr lang="es-MX" sz="1600" dirty="0">
                          <a:effectLst/>
                          <a:latin typeface="Century Gothic" panose="020B0502020202020204" pitchFamily="34" charset="0"/>
                        </a:rPr>
                        <a:t>1 por Mesa</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3020" marR="33020" marT="0" marB="0" anchor="ctr">
                    <a:solidFill>
                      <a:srgbClr val="F9F9F9"/>
                    </a:solidFill>
                  </a:tcPr>
                </a:tc>
              </a:tr>
              <a:tr h="395812">
                <a:tc>
                  <a:txBody>
                    <a:bodyPr/>
                    <a:lstStyle/>
                    <a:p>
                      <a:pPr algn="ctr">
                        <a:lnSpc>
                          <a:spcPct val="150000"/>
                        </a:lnSpc>
                        <a:spcAft>
                          <a:spcPts val="0"/>
                        </a:spcAft>
                      </a:pPr>
                      <a:r>
                        <a:rPr lang="es-MX" sz="1600" dirty="0">
                          <a:effectLst/>
                          <a:latin typeface="Century Gothic" panose="020B0502020202020204" pitchFamily="34" charset="0"/>
                        </a:rPr>
                        <a:t>Urnas</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3020" marR="33020" marT="0" marB="0" anchor="ctr">
                    <a:solidFill>
                      <a:srgbClr val="60269E"/>
                    </a:solidFill>
                  </a:tcPr>
                </a:tc>
                <a:tc>
                  <a:txBody>
                    <a:bodyPr/>
                    <a:lstStyle/>
                    <a:p>
                      <a:pPr algn="ctr">
                        <a:lnSpc>
                          <a:spcPct val="107000"/>
                        </a:lnSpc>
                        <a:spcAft>
                          <a:spcPts val="0"/>
                        </a:spcAft>
                      </a:pPr>
                      <a:r>
                        <a:rPr lang="es-MX" sz="1600" dirty="0">
                          <a:effectLst/>
                          <a:latin typeface="Century Gothic" panose="020B0502020202020204" pitchFamily="34" charset="0"/>
                        </a:rPr>
                        <a:t>2 por mesa</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3020" marR="33020" marT="0" marB="0" anchor="ctr">
                    <a:solidFill>
                      <a:srgbClr val="D9D9D9"/>
                    </a:solidFill>
                  </a:tcPr>
                </a:tc>
              </a:tr>
              <a:tr h="395812">
                <a:tc>
                  <a:txBody>
                    <a:bodyPr/>
                    <a:lstStyle/>
                    <a:p>
                      <a:pPr algn="ctr">
                        <a:lnSpc>
                          <a:spcPct val="150000"/>
                        </a:lnSpc>
                        <a:spcAft>
                          <a:spcPts val="0"/>
                        </a:spcAft>
                      </a:pPr>
                      <a:r>
                        <a:rPr lang="es-MX" sz="1600" dirty="0">
                          <a:effectLst/>
                          <a:latin typeface="Century Gothic" panose="020B0502020202020204" pitchFamily="34" charset="0"/>
                        </a:rPr>
                        <a:t>Crayones</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3020" marR="33020" marT="0" marB="0" anchor="ctr">
                    <a:solidFill>
                      <a:srgbClr val="60269E"/>
                    </a:solidFill>
                  </a:tcPr>
                </a:tc>
                <a:tc>
                  <a:txBody>
                    <a:bodyPr/>
                    <a:lstStyle/>
                    <a:p>
                      <a:pPr algn="ctr">
                        <a:lnSpc>
                          <a:spcPct val="107000"/>
                        </a:lnSpc>
                        <a:spcAft>
                          <a:spcPts val="0"/>
                        </a:spcAft>
                      </a:pPr>
                      <a:r>
                        <a:rPr lang="es-MX" sz="1600" dirty="0">
                          <a:effectLst/>
                          <a:latin typeface="Century Gothic" panose="020B0502020202020204" pitchFamily="34" charset="0"/>
                        </a:rPr>
                        <a:t>3 por Mesa</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3020" marR="33020" marT="0" marB="0" anchor="ctr">
                    <a:solidFill>
                      <a:srgbClr val="F9F9F9"/>
                    </a:solidFill>
                  </a:tcPr>
                </a:tc>
              </a:tr>
              <a:tr h="395812">
                <a:tc>
                  <a:txBody>
                    <a:bodyPr/>
                    <a:lstStyle/>
                    <a:p>
                      <a:pPr algn="ctr">
                        <a:lnSpc>
                          <a:spcPct val="150000"/>
                        </a:lnSpc>
                        <a:spcAft>
                          <a:spcPts val="0"/>
                        </a:spcAft>
                      </a:pPr>
                      <a:r>
                        <a:rPr lang="es-MX" sz="1600" dirty="0">
                          <a:effectLst/>
                          <a:latin typeface="Century Gothic" panose="020B0502020202020204" pitchFamily="34" charset="0"/>
                        </a:rPr>
                        <a:t>Cinta canela </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3020" marR="33020" marT="0" marB="0" anchor="ctr">
                    <a:solidFill>
                      <a:srgbClr val="60269E"/>
                    </a:solidFill>
                  </a:tcPr>
                </a:tc>
                <a:tc>
                  <a:txBody>
                    <a:bodyPr/>
                    <a:lstStyle/>
                    <a:p>
                      <a:pPr algn="ctr">
                        <a:lnSpc>
                          <a:spcPct val="107000"/>
                        </a:lnSpc>
                        <a:spcAft>
                          <a:spcPts val="0"/>
                        </a:spcAft>
                      </a:pPr>
                      <a:r>
                        <a:rPr lang="es-MX" sz="1600" dirty="0">
                          <a:effectLst/>
                          <a:latin typeface="Century Gothic" panose="020B0502020202020204" pitchFamily="34" charset="0"/>
                        </a:rPr>
                        <a:t>1 por Mesa</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3020" marR="33020" marT="0" marB="0" anchor="ctr">
                    <a:solidFill>
                      <a:srgbClr val="D9D9D9"/>
                    </a:solidFill>
                  </a:tcPr>
                </a:tc>
              </a:tr>
              <a:tr h="678142">
                <a:tc>
                  <a:txBody>
                    <a:bodyPr/>
                    <a:lstStyle/>
                    <a:p>
                      <a:pPr marL="36195" algn="ctr">
                        <a:lnSpc>
                          <a:spcPct val="107000"/>
                        </a:lnSpc>
                        <a:spcAft>
                          <a:spcPts val="0"/>
                        </a:spcAft>
                      </a:pPr>
                      <a:r>
                        <a:rPr lang="es-MX" sz="1600" dirty="0">
                          <a:effectLst/>
                          <a:latin typeface="Century Gothic" panose="020B0502020202020204" pitchFamily="34" charset="0"/>
                        </a:rPr>
                        <a:t>Bolígrafo punto </a:t>
                      </a:r>
                      <a:r>
                        <a:rPr lang="es-MX" sz="1600" dirty="0" smtClean="0">
                          <a:effectLst/>
                          <a:latin typeface="Century Gothic" panose="020B0502020202020204" pitchFamily="34" charset="0"/>
                        </a:rPr>
                        <a:t>mediano</a:t>
                      </a:r>
                      <a:endParaRPr lang="es-MX" sz="1600" dirty="0">
                        <a:effectLst/>
                        <a:latin typeface="Century Gothic" panose="020B0502020202020204" pitchFamily="34" charset="0"/>
                      </a:endParaRPr>
                    </a:p>
                  </a:txBody>
                  <a:tcPr marL="33020" marR="33020" marT="0" marB="0" anchor="ctr">
                    <a:solidFill>
                      <a:srgbClr val="60269E"/>
                    </a:solidFill>
                  </a:tcPr>
                </a:tc>
                <a:tc>
                  <a:txBody>
                    <a:bodyPr/>
                    <a:lstStyle/>
                    <a:p>
                      <a:pPr algn="ctr">
                        <a:lnSpc>
                          <a:spcPct val="107000"/>
                        </a:lnSpc>
                        <a:spcAft>
                          <a:spcPts val="0"/>
                        </a:spcAft>
                      </a:pPr>
                      <a:r>
                        <a:rPr lang="es-MX" sz="1600" dirty="0">
                          <a:effectLst/>
                          <a:latin typeface="Century Gothic" panose="020B0502020202020204" pitchFamily="34" charset="0"/>
                        </a:rPr>
                        <a:t>4 por Mesa</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3020" marR="33020" marT="0" marB="0" anchor="ctr">
                    <a:solidFill>
                      <a:srgbClr val="F9F9F9"/>
                    </a:solidFill>
                  </a:tcPr>
                </a:tc>
              </a:tr>
              <a:tr h="282330">
                <a:tc>
                  <a:txBody>
                    <a:bodyPr/>
                    <a:lstStyle/>
                    <a:p>
                      <a:pPr marL="36195" algn="ctr">
                        <a:lnSpc>
                          <a:spcPct val="107000"/>
                        </a:lnSpc>
                        <a:spcAft>
                          <a:spcPts val="0"/>
                        </a:spcAft>
                      </a:pPr>
                      <a:r>
                        <a:rPr lang="es-MX" sz="1600" dirty="0">
                          <a:effectLst/>
                          <a:latin typeface="Century Gothic" panose="020B0502020202020204" pitchFamily="34" charset="0"/>
                        </a:rPr>
                        <a:t>Ligas</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3020" marR="33020" marT="0" marB="0" anchor="ctr">
                    <a:solidFill>
                      <a:srgbClr val="60269E"/>
                    </a:solidFill>
                  </a:tcPr>
                </a:tc>
                <a:tc>
                  <a:txBody>
                    <a:bodyPr/>
                    <a:lstStyle/>
                    <a:p>
                      <a:pPr algn="ctr">
                        <a:lnSpc>
                          <a:spcPct val="107000"/>
                        </a:lnSpc>
                        <a:spcAft>
                          <a:spcPts val="0"/>
                        </a:spcAft>
                      </a:pPr>
                      <a:r>
                        <a:rPr lang="es-MX" sz="1600" dirty="0">
                          <a:effectLst/>
                          <a:latin typeface="Century Gothic" panose="020B0502020202020204" pitchFamily="34" charset="0"/>
                        </a:rPr>
                        <a:t>5 </a:t>
                      </a:r>
                      <a:r>
                        <a:rPr lang="es-MX" sz="1600" dirty="0" err="1">
                          <a:effectLst/>
                          <a:latin typeface="Century Gothic" panose="020B0502020202020204" pitchFamily="34" charset="0"/>
                        </a:rPr>
                        <a:t>pzas</a:t>
                      </a:r>
                      <a:r>
                        <a:rPr lang="es-MX" sz="1600" dirty="0">
                          <a:effectLst/>
                          <a:latin typeface="Century Gothic" panose="020B0502020202020204" pitchFamily="34" charset="0"/>
                        </a:rPr>
                        <a:t>. por Mesa</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3020" marR="33020" marT="0" marB="0" anchor="ctr">
                    <a:solidFill>
                      <a:srgbClr val="D9D9D9"/>
                    </a:solidFill>
                  </a:tcPr>
                </a:tc>
              </a:tr>
              <a:tr h="846990">
                <a:tc>
                  <a:txBody>
                    <a:bodyPr/>
                    <a:lstStyle/>
                    <a:p>
                      <a:pPr marL="36195" algn="ctr">
                        <a:lnSpc>
                          <a:spcPct val="107000"/>
                        </a:lnSpc>
                        <a:spcAft>
                          <a:spcPts val="0"/>
                        </a:spcAft>
                      </a:pPr>
                      <a:r>
                        <a:rPr lang="es-MX" sz="1600" dirty="0">
                          <a:effectLst/>
                          <a:latin typeface="Century Gothic" panose="020B0502020202020204" pitchFamily="34" charset="0"/>
                        </a:rPr>
                        <a:t>Bolsa Plástica</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3020" marR="33020" marT="0" marB="0" anchor="ctr">
                    <a:solidFill>
                      <a:srgbClr val="60269E"/>
                    </a:solidFill>
                  </a:tcPr>
                </a:tc>
                <a:tc>
                  <a:txBody>
                    <a:bodyPr/>
                    <a:lstStyle/>
                    <a:p>
                      <a:pPr algn="ctr">
                        <a:lnSpc>
                          <a:spcPct val="107000"/>
                        </a:lnSpc>
                        <a:spcAft>
                          <a:spcPts val="0"/>
                        </a:spcAft>
                      </a:pPr>
                      <a:r>
                        <a:rPr lang="es-MX" sz="1600" dirty="0">
                          <a:effectLst/>
                          <a:latin typeface="Century Gothic" panose="020B0502020202020204" pitchFamily="34" charset="0"/>
                        </a:rPr>
                        <a:t>1 pza. por Mesa, </a:t>
                      </a:r>
                    </a:p>
                    <a:p>
                      <a:pPr algn="ctr">
                        <a:lnSpc>
                          <a:spcPct val="107000"/>
                        </a:lnSpc>
                        <a:spcAft>
                          <a:spcPts val="0"/>
                        </a:spcAft>
                      </a:pPr>
                      <a:r>
                        <a:rPr lang="es-MX" sz="1600" dirty="0">
                          <a:effectLst/>
                          <a:latin typeface="Century Gothic" panose="020B0502020202020204" pitchFamily="34" charset="0"/>
                        </a:rPr>
                        <a:t>Repuesto, en caso de romper con la que se entregó la documentación y material </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3020" marR="33020" marT="0" marB="0" anchor="ctr">
                    <a:solidFill>
                      <a:srgbClr val="F9F9F9"/>
                    </a:solidFill>
                  </a:tcPr>
                </a:tc>
              </a:tr>
              <a:tr h="564659">
                <a:tc>
                  <a:txBody>
                    <a:bodyPr/>
                    <a:lstStyle/>
                    <a:p>
                      <a:pPr algn="ctr">
                        <a:lnSpc>
                          <a:spcPct val="107000"/>
                        </a:lnSpc>
                        <a:spcAft>
                          <a:spcPts val="0"/>
                        </a:spcAft>
                      </a:pPr>
                      <a:r>
                        <a:rPr lang="es-MX" sz="1600" dirty="0">
                          <a:effectLst/>
                          <a:latin typeface="Century Gothic" panose="020B0502020202020204" pitchFamily="34" charset="0"/>
                        </a:rPr>
                        <a:t>Hojas de papel bond tamaño carta color blanco</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3020" marR="33020" marT="0" marB="0" anchor="ctr">
                    <a:solidFill>
                      <a:srgbClr val="60269E"/>
                    </a:solidFill>
                  </a:tcPr>
                </a:tc>
                <a:tc>
                  <a:txBody>
                    <a:bodyPr/>
                    <a:lstStyle/>
                    <a:p>
                      <a:pPr algn="ctr">
                        <a:lnSpc>
                          <a:spcPct val="107000"/>
                        </a:lnSpc>
                        <a:spcAft>
                          <a:spcPts val="0"/>
                        </a:spcAft>
                      </a:pPr>
                      <a:r>
                        <a:rPr lang="es-MX" sz="1600" dirty="0">
                          <a:effectLst/>
                          <a:latin typeface="Century Gothic" panose="020B0502020202020204" pitchFamily="34" charset="0"/>
                        </a:rPr>
                        <a:t>5 hojas por Mesa</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3020" marR="33020" marT="0" marB="0" anchor="ctr">
                    <a:solidFill>
                      <a:srgbClr val="D9D9D9"/>
                    </a:solidFill>
                  </a:tcPr>
                </a:tc>
              </a:tr>
              <a:tr h="564659">
                <a:tc>
                  <a:txBody>
                    <a:bodyPr/>
                    <a:lstStyle/>
                    <a:p>
                      <a:pPr algn="ctr">
                        <a:lnSpc>
                          <a:spcPct val="107000"/>
                        </a:lnSpc>
                        <a:spcAft>
                          <a:spcPts val="0"/>
                        </a:spcAft>
                      </a:pPr>
                      <a:r>
                        <a:rPr lang="es-MX" sz="1600" dirty="0">
                          <a:effectLst/>
                          <a:latin typeface="Century Gothic" panose="020B0502020202020204" pitchFamily="34" charset="0"/>
                        </a:rPr>
                        <a:t>Plumón marcador de tinta permanente color negro</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3020" marR="33020" marT="0" marB="0" anchor="ctr">
                    <a:solidFill>
                      <a:srgbClr val="60269E"/>
                    </a:solidFill>
                  </a:tcPr>
                </a:tc>
                <a:tc>
                  <a:txBody>
                    <a:bodyPr/>
                    <a:lstStyle/>
                    <a:p>
                      <a:pPr algn="ctr">
                        <a:lnSpc>
                          <a:spcPct val="107000"/>
                        </a:lnSpc>
                        <a:spcAft>
                          <a:spcPts val="0"/>
                        </a:spcAft>
                      </a:pPr>
                      <a:r>
                        <a:rPr lang="es-MX" sz="1600" dirty="0">
                          <a:effectLst/>
                          <a:latin typeface="Century Gothic" panose="020B0502020202020204" pitchFamily="34" charset="0"/>
                        </a:rPr>
                        <a:t>1 por Mesa</a:t>
                      </a:r>
                      <a:endParaRPr lang="es-MX"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3020" marR="33020" marT="0" marB="0" anchor="ctr">
                    <a:solidFill>
                      <a:srgbClr val="F9F9F9"/>
                    </a:solidFill>
                  </a:tcPr>
                </a:tc>
              </a:tr>
            </a:tbl>
          </a:graphicData>
        </a:graphic>
      </p:graphicFrame>
    </p:spTree>
    <p:extLst>
      <p:ext uri="{BB962C8B-B14F-4D97-AF65-F5344CB8AC3E}">
        <p14:creationId xmlns:p14="http://schemas.microsoft.com/office/powerpoint/2010/main" val="40349426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22031" y="432177"/>
            <a:ext cx="11306907" cy="5538952"/>
          </a:xfrm>
          <a:prstGeom prst="rect">
            <a:avLst/>
          </a:prstGeom>
        </p:spPr>
        <p:txBody>
          <a:bodyPr wrap="square">
            <a:spAutoFit/>
          </a:bodyPr>
          <a:lstStyle/>
          <a:p>
            <a:pPr marL="228600" lvl="0" indent="-228600" algn="just">
              <a:lnSpc>
                <a:spcPct val="90000"/>
              </a:lnSpc>
              <a:spcBef>
                <a:spcPts val="1000"/>
              </a:spcBef>
              <a:buFont typeface="Arial" panose="020B0604020202020204" pitchFamily="34" charset="0"/>
              <a:buChar char="•"/>
            </a:pPr>
            <a:r>
              <a:rPr lang="es-MX" sz="3200" b="1" dirty="0" smtClean="0">
                <a:solidFill>
                  <a:prstClr val="black"/>
                </a:solidFill>
                <a:latin typeface="Century Gothic" panose="020B0502020202020204" pitchFamily="34" charset="0"/>
              </a:rPr>
              <a:t>El Ayuntamiento determinará el espacio </a:t>
            </a:r>
            <a:r>
              <a:rPr lang="es-MX" sz="3200" b="1" dirty="0">
                <a:solidFill>
                  <a:prstClr val="black"/>
                </a:solidFill>
                <a:latin typeface="Century Gothic" panose="020B0502020202020204" pitchFamily="34" charset="0"/>
              </a:rPr>
              <a:t>que utilizará la Junta Electoral Municipal para celebrar la sesión de seguimiento a la jornada electoral y recepción de expedientes y/o paquetes y, en su caso, del equipo informático que facilite sus funciones (elaboración de acta).</a:t>
            </a:r>
          </a:p>
          <a:p>
            <a:pPr marL="228600" lvl="0" indent="-228600" algn="just">
              <a:lnSpc>
                <a:spcPct val="90000"/>
              </a:lnSpc>
              <a:spcBef>
                <a:spcPts val="1000"/>
              </a:spcBef>
              <a:buFont typeface="Arial" panose="020B0604020202020204" pitchFamily="34" charset="0"/>
              <a:buChar char="•"/>
            </a:pPr>
            <a:r>
              <a:rPr lang="es-MX" sz="3200" b="1" dirty="0">
                <a:solidFill>
                  <a:prstClr val="black"/>
                </a:solidFill>
                <a:latin typeface="Century Gothic" panose="020B0502020202020204" pitchFamily="34" charset="0"/>
              </a:rPr>
              <a:t>Para tal efecto, se propone utilizar el Acta que contendrá la fecha y hora de instalación de la Junta Electoral Municipal el día de la elección, así como, la hora en la que se recibieron los expedientes y/o paquetes electorales, sus resultados y los incidentes que, en su caso, hubieran ocurrido.</a:t>
            </a:r>
          </a:p>
        </p:txBody>
      </p:sp>
    </p:spTree>
    <p:extLst>
      <p:ext uri="{BB962C8B-B14F-4D97-AF65-F5344CB8AC3E}">
        <p14:creationId xmlns:p14="http://schemas.microsoft.com/office/powerpoint/2010/main" val="30190917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74783" y="228137"/>
            <a:ext cx="11271739" cy="615553"/>
          </a:xfrm>
          <a:prstGeom prst="rect">
            <a:avLst/>
          </a:prstGeom>
          <a:noFill/>
        </p:spPr>
        <p:txBody>
          <a:bodyPr wrap="square" rtlCol="0">
            <a:spAutoFit/>
          </a:bodyPr>
          <a:lstStyle/>
          <a:p>
            <a:r>
              <a:rPr lang="es-MX" sz="3400" b="1" dirty="0">
                <a:solidFill>
                  <a:srgbClr val="60269E"/>
                </a:solidFill>
                <a:latin typeface="Century Gothic" panose="020B0502020202020204" pitchFamily="34" charset="0"/>
              </a:rPr>
              <a:t>Remisión de expedientes y/o paquetes electorales</a:t>
            </a:r>
          </a:p>
        </p:txBody>
      </p:sp>
      <p:sp>
        <p:nvSpPr>
          <p:cNvPr id="3" name="Rectángulo 2"/>
          <p:cNvSpPr/>
          <p:nvPr/>
        </p:nvSpPr>
        <p:spPr>
          <a:xfrm>
            <a:off x="474782" y="1300890"/>
            <a:ext cx="11271739" cy="3900107"/>
          </a:xfrm>
          <a:prstGeom prst="rect">
            <a:avLst/>
          </a:prstGeom>
        </p:spPr>
        <p:txBody>
          <a:bodyPr wrap="square">
            <a:spAutoFit/>
          </a:bodyPr>
          <a:lstStyle/>
          <a:p>
            <a:pPr lvl="0" algn="just">
              <a:lnSpc>
                <a:spcPct val="150000"/>
              </a:lnSpc>
              <a:spcBef>
                <a:spcPts val="1000"/>
              </a:spcBef>
              <a:defRPr/>
            </a:pPr>
            <a:r>
              <a:rPr lang="es-MX" sz="2400" dirty="0">
                <a:solidFill>
                  <a:sysClr val="windowText" lastClr="000000"/>
                </a:solidFill>
                <a:latin typeface="Century Gothic" panose="020B0502020202020204" pitchFamily="34" charset="0"/>
              </a:rPr>
              <a:t>Una vez que concluyan los trabajos de escrutinio y cómputo de la elección y se firme el acta de la jornada y de escrutinio y cómputo, se integrarán los expedientes y/o paquetes electorales, dejando por </a:t>
            </a:r>
            <a:r>
              <a:rPr lang="es-MX" sz="2400" dirty="0" smtClean="0">
                <a:solidFill>
                  <a:sysClr val="windowText" lastClr="000000"/>
                </a:solidFill>
                <a:latin typeface="Century Gothic" panose="020B0502020202020204" pitchFamily="34" charset="0"/>
              </a:rPr>
              <a:t>fuera, </a:t>
            </a:r>
            <a:r>
              <a:rPr lang="es-MX" sz="2400" dirty="0">
                <a:solidFill>
                  <a:sysClr val="windowText" lastClr="000000"/>
                </a:solidFill>
                <a:latin typeface="Century Gothic" panose="020B0502020202020204" pitchFamily="34" charset="0"/>
              </a:rPr>
              <a:t>el sobre que contenga el acta de la jornada y de escrutinio y cómputo de la elección, mismos que se remitirán inmediatamente al inmueble en el que se encuentre reunida la Junta Electoral Municipal, junto con la urna desarmada y la mampara</a:t>
            </a:r>
            <a:r>
              <a:rPr lang="es-MX" sz="2400" dirty="0" smtClean="0">
                <a:solidFill>
                  <a:sysClr val="windowText" lastClr="000000"/>
                </a:solidFill>
                <a:latin typeface="Century Gothic" panose="020B0502020202020204" pitchFamily="34" charset="0"/>
              </a:rPr>
              <a:t>.</a:t>
            </a:r>
            <a:endParaRPr lang="es-MX" sz="2400" dirty="0">
              <a:solidFill>
                <a:sysClr val="windowText" lastClr="000000"/>
              </a:solidFill>
              <a:latin typeface="Century Gothic" panose="020B0502020202020204" pitchFamily="34" charset="0"/>
            </a:endParaRPr>
          </a:p>
        </p:txBody>
      </p:sp>
    </p:spTree>
    <p:extLst>
      <p:ext uri="{BB962C8B-B14F-4D97-AF65-F5344CB8AC3E}">
        <p14:creationId xmlns:p14="http://schemas.microsoft.com/office/powerpoint/2010/main" val="35968020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474783" y="843690"/>
            <a:ext cx="11271739" cy="3900107"/>
          </a:xfrm>
          <a:prstGeom prst="rect">
            <a:avLst/>
          </a:prstGeom>
        </p:spPr>
        <p:txBody>
          <a:bodyPr wrap="square">
            <a:spAutoFit/>
          </a:bodyPr>
          <a:lstStyle/>
          <a:p>
            <a:pPr lvl="0" algn="just">
              <a:lnSpc>
                <a:spcPct val="150000"/>
              </a:lnSpc>
              <a:spcBef>
                <a:spcPts val="1000"/>
              </a:spcBef>
              <a:defRPr/>
            </a:pPr>
            <a:r>
              <a:rPr lang="es-MX" sz="2400" dirty="0" smtClean="0">
                <a:solidFill>
                  <a:sysClr val="windowText" lastClr="000000"/>
                </a:solidFill>
                <a:latin typeface="Century Gothic" panose="020B0502020202020204" pitchFamily="34" charset="0"/>
              </a:rPr>
              <a:t>Al </a:t>
            </a:r>
            <a:r>
              <a:rPr lang="es-MX" sz="2400" dirty="0">
                <a:solidFill>
                  <a:sysClr val="windowText" lastClr="000000"/>
                </a:solidFill>
                <a:latin typeface="Century Gothic" panose="020B0502020202020204" pitchFamily="34" charset="0"/>
              </a:rPr>
              <a:t>arribar los paquetes, se entregará a la Presidenta (e) de la Junta Electoral Municipal los sobres con los resultados, para que, de así decidirlo se asienten en el acta correspondiente por la Secretaria (o) de la Junta o, por el personal que éste designe, colocando en un lugar visible y sin abrir las bolsas del expediente de la elección y en otro lugar los materiales electorales. Los resultados del cómputo de la elección se asentarán en el Acta de la jornada electoral que elaboré la Junta Municipal Electoral. </a:t>
            </a:r>
          </a:p>
        </p:txBody>
      </p:sp>
    </p:spTree>
    <p:extLst>
      <p:ext uri="{BB962C8B-B14F-4D97-AF65-F5344CB8AC3E}">
        <p14:creationId xmlns:p14="http://schemas.microsoft.com/office/powerpoint/2010/main" val="33713373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74783" y="228137"/>
            <a:ext cx="11271739" cy="615553"/>
          </a:xfrm>
          <a:prstGeom prst="rect">
            <a:avLst/>
          </a:prstGeom>
          <a:noFill/>
        </p:spPr>
        <p:txBody>
          <a:bodyPr wrap="square" rtlCol="0">
            <a:spAutoFit/>
          </a:bodyPr>
          <a:lstStyle/>
          <a:p>
            <a:r>
              <a:rPr lang="es-MX" sz="3400" b="1" dirty="0">
                <a:solidFill>
                  <a:srgbClr val="60269E"/>
                </a:solidFill>
                <a:latin typeface="Century Gothic" panose="020B0502020202020204" pitchFamily="34" charset="0"/>
              </a:rPr>
              <a:t>Sesión permanente de la Junta Electoral Municipal</a:t>
            </a:r>
          </a:p>
        </p:txBody>
      </p:sp>
      <p:sp>
        <p:nvSpPr>
          <p:cNvPr id="3" name="Rectángulo 2"/>
          <p:cNvSpPr/>
          <p:nvPr/>
        </p:nvSpPr>
        <p:spPr>
          <a:xfrm>
            <a:off x="474782" y="969222"/>
            <a:ext cx="11271739" cy="5193729"/>
          </a:xfrm>
          <a:prstGeom prst="rect">
            <a:avLst/>
          </a:prstGeom>
        </p:spPr>
        <p:txBody>
          <a:bodyPr wrap="square">
            <a:spAutoFit/>
          </a:bodyPr>
          <a:lstStyle/>
          <a:p>
            <a:pPr algn="just"/>
            <a:r>
              <a:rPr lang="es-MX" sz="1950" dirty="0">
                <a:solidFill>
                  <a:prstClr val="black"/>
                </a:solidFill>
                <a:latin typeface="Century Gothic" panose="020B0502020202020204" pitchFamily="34" charset="0"/>
              </a:rPr>
              <a:t>El día de la jornada de votación, la representación del IMPEPAC deberá presentarse al lugar en el que se instalará la Junta Electoral Municipal por lo menos con 30 minutos de anticipación y acreditarse ante la o el Secretario del Ayuntamiento con el oficio que previamente se le proporcionó</a:t>
            </a:r>
            <a:r>
              <a:rPr lang="es-MX" sz="1950" dirty="0" smtClean="0">
                <a:solidFill>
                  <a:prstClr val="black"/>
                </a:solidFill>
                <a:latin typeface="Century Gothic" panose="020B0502020202020204" pitchFamily="34" charset="0"/>
              </a:rPr>
              <a:t>.</a:t>
            </a:r>
          </a:p>
          <a:p>
            <a:pPr algn="just"/>
            <a:endParaRPr lang="es-MX" sz="1950" dirty="0">
              <a:solidFill>
                <a:prstClr val="black"/>
              </a:solidFill>
              <a:latin typeface="Century Gothic" panose="020B0502020202020204" pitchFamily="34" charset="0"/>
            </a:endParaRPr>
          </a:p>
          <a:p>
            <a:pPr algn="just"/>
            <a:r>
              <a:rPr lang="es-MX" sz="1950" dirty="0">
                <a:solidFill>
                  <a:prstClr val="black"/>
                </a:solidFill>
                <a:latin typeface="Century Gothic" panose="020B0502020202020204" pitchFamily="34" charset="0"/>
              </a:rPr>
              <a:t>La sesión permanente de la jornada electoral dará inicio en la hora programada, para el caso de </a:t>
            </a:r>
            <a:r>
              <a:rPr lang="es-MX" sz="1950" dirty="0" smtClean="0">
                <a:solidFill>
                  <a:prstClr val="black"/>
                </a:solidFill>
                <a:latin typeface="Century Gothic" panose="020B0502020202020204" pitchFamily="34" charset="0"/>
              </a:rPr>
              <a:t>las y los S. P. </a:t>
            </a:r>
            <a:r>
              <a:rPr lang="es-MX" sz="1950" dirty="0">
                <a:solidFill>
                  <a:prstClr val="black"/>
                </a:solidFill>
                <a:latin typeface="Century Gothic" panose="020B0502020202020204" pitchFamily="34" charset="0"/>
              </a:rPr>
              <a:t>recientemente designados deberán tomar protesta al inicio de la sesión, acto seguido se procederá a la aprobación del orden del día:</a:t>
            </a:r>
          </a:p>
          <a:p>
            <a:pPr algn="just"/>
            <a:endParaRPr lang="es-MX" sz="1950" dirty="0" smtClean="0">
              <a:solidFill>
                <a:prstClr val="black"/>
              </a:solidFill>
              <a:latin typeface="Century Gothic" panose="020B0502020202020204" pitchFamily="34" charset="0"/>
            </a:endParaRPr>
          </a:p>
          <a:p>
            <a:pPr marL="457200" indent="-457200" algn="just">
              <a:buFont typeface="+mj-lt"/>
              <a:buAutoNum type="arabicPeriod"/>
            </a:pPr>
            <a:r>
              <a:rPr lang="es-MX" sz="1950" dirty="0">
                <a:solidFill>
                  <a:prstClr val="black"/>
                </a:solidFill>
                <a:latin typeface="Century Gothic" panose="020B0502020202020204" pitchFamily="34" charset="0"/>
                <a:ea typeface="Calibri" panose="020F0502020204030204" pitchFamily="34" charset="0"/>
                <a:cs typeface="Times New Roman" panose="02020603050405020304" pitchFamily="18" charset="0"/>
              </a:rPr>
              <a:t>Lectura y aprobación del orden del día,</a:t>
            </a:r>
          </a:p>
          <a:p>
            <a:pPr marL="457200" indent="-457200" algn="just">
              <a:buFont typeface="+mj-lt"/>
              <a:buAutoNum type="arabicPeriod"/>
            </a:pPr>
            <a:r>
              <a:rPr lang="es-MX" sz="1950" dirty="0">
                <a:solidFill>
                  <a:prstClr val="black"/>
                </a:solidFill>
                <a:latin typeface="Century Gothic" panose="020B0502020202020204" pitchFamily="34" charset="0"/>
                <a:ea typeface="Calibri" panose="020F0502020204030204" pitchFamily="34" charset="0"/>
                <a:cs typeface="Times New Roman" panose="02020603050405020304" pitchFamily="18" charset="0"/>
              </a:rPr>
              <a:t>Declaratoria de apertura de la Jornada Electoral para la elección de Autoridades  Auxiliares Municipales,</a:t>
            </a:r>
          </a:p>
          <a:p>
            <a:pPr marL="457200" indent="-457200" algn="just">
              <a:buFont typeface="+mj-lt"/>
              <a:buAutoNum type="arabicPeriod"/>
            </a:pPr>
            <a:r>
              <a:rPr lang="es-MX" sz="1950" dirty="0">
                <a:solidFill>
                  <a:prstClr val="black"/>
                </a:solidFill>
                <a:latin typeface="Century Gothic" panose="020B0502020202020204" pitchFamily="34" charset="0"/>
                <a:ea typeface="Calibri" panose="020F0502020204030204" pitchFamily="34" charset="0"/>
                <a:cs typeface="Times New Roman" panose="02020603050405020304" pitchFamily="18" charset="0"/>
              </a:rPr>
              <a:t>Recepción de los paquetes electorales correspondientes a las elecciones de Autoridades Auxiliares Municipales de las diferentes comunidades y colonias de esta municipalidad,</a:t>
            </a:r>
          </a:p>
          <a:p>
            <a:pPr marL="457200" indent="-457200" algn="just">
              <a:buFont typeface="+mj-lt"/>
              <a:buAutoNum type="arabicPeriod"/>
            </a:pPr>
            <a:r>
              <a:rPr lang="es-MX" sz="1950" dirty="0">
                <a:solidFill>
                  <a:prstClr val="black"/>
                </a:solidFill>
                <a:latin typeface="Century Gothic" panose="020B0502020202020204" pitchFamily="34" charset="0"/>
                <a:ea typeface="Calibri" panose="020F0502020204030204" pitchFamily="34" charset="0"/>
                <a:cs typeface="Times New Roman" panose="02020603050405020304" pitchFamily="18" charset="0"/>
              </a:rPr>
              <a:t>Asuntos Generales,</a:t>
            </a:r>
          </a:p>
          <a:p>
            <a:pPr marL="457200" indent="-457200" algn="just">
              <a:buFont typeface="+mj-lt"/>
              <a:buAutoNum type="arabicPeriod"/>
            </a:pPr>
            <a:r>
              <a:rPr lang="es-MX" sz="1950" dirty="0">
                <a:solidFill>
                  <a:prstClr val="black"/>
                </a:solidFill>
                <a:latin typeface="Century Gothic" panose="020B0502020202020204" pitchFamily="34" charset="0"/>
                <a:ea typeface="Calibri" panose="020F0502020204030204" pitchFamily="34" charset="0"/>
                <a:cs typeface="Times New Roman" panose="02020603050405020304" pitchFamily="18" charset="0"/>
              </a:rPr>
              <a:t>Clausura de la sesión</a:t>
            </a:r>
            <a:r>
              <a:rPr lang="es-MX" sz="1950" dirty="0" smtClean="0">
                <a:solidFill>
                  <a:prstClr val="black"/>
                </a:solidFill>
                <a:latin typeface="Century Gothic" panose="020B0502020202020204" pitchFamily="34" charset="0"/>
                <a:ea typeface="Calibri" panose="020F0502020204030204" pitchFamily="34" charset="0"/>
                <a:cs typeface="Times New Roman" panose="02020603050405020304" pitchFamily="18" charset="0"/>
              </a:rPr>
              <a:t>.</a:t>
            </a:r>
            <a:endParaRPr lang="es-MX" sz="1950" dirty="0">
              <a:solidFill>
                <a:prstClr val="black"/>
              </a:solidFill>
              <a:latin typeface="Century Gothic" panose="020B0502020202020204" pitchFamily="34" charset="0"/>
            </a:endParaRPr>
          </a:p>
        </p:txBody>
      </p:sp>
    </p:spTree>
    <p:extLst>
      <p:ext uri="{BB962C8B-B14F-4D97-AF65-F5344CB8AC3E}">
        <p14:creationId xmlns:p14="http://schemas.microsoft.com/office/powerpoint/2010/main" val="37378404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57200" y="525086"/>
            <a:ext cx="11271739" cy="5632311"/>
          </a:xfrm>
          <a:prstGeom prst="rect">
            <a:avLst/>
          </a:prstGeom>
        </p:spPr>
        <p:txBody>
          <a:bodyPr wrap="square">
            <a:spAutoFit/>
          </a:bodyPr>
          <a:lstStyle/>
          <a:p>
            <a:pPr algn="just"/>
            <a:r>
              <a:rPr lang="es-MX" sz="2400" dirty="0">
                <a:latin typeface="Century Gothic" panose="020B0502020202020204" pitchFamily="34" charset="0"/>
              </a:rPr>
              <a:t>Acto seguido se procederá a la declaración de apertura de la Jornada Electoral para la elección de Autoridades Auxiliares Municipales y se propondrá la declaración de un receso para que las personas residentes del municipio acudan a votar.</a:t>
            </a:r>
          </a:p>
          <a:p>
            <a:pPr algn="just"/>
            <a:endParaRPr lang="es-MX" sz="2400" dirty="0">
              <a:latin typeface="Century Gothic" panose="020B0502020202020204" pitchFamily="34" charset="0"/>
            </a:endParaRPr>
          </a:p>
          <a:p>
            <a:pPr algn="just"/>
            <a:r>
              <a:rPr lang="es-MX" sz="2400" dirty="0">
                <a:latin typeface="Century Gothic" panose="020B0502020202020204" pitchFamily="34" charset="0"/>
              </a:rPr>
              <a:t>Aún y cuando se declare el receso, es recomendable que la o el S. P. se mantenga en contacto con la o el Secretario del Ayuntamiento o con las personas encargadas de dar seguimiento al desarrollo de la jornada para verificar la apertura de la totalidad de las </a:t>
            </a:r>
            <a:r>
              <a:rPr lang="es-MX" sz="2400" dirty="0" smtClean="0">
                <a:latin typeface="Century Gothic" panose="020B0502020202020204" pitchFamily="34" charset="0"/>
              </a:rPr>
              <a:t>Mesas Receptoras de Votación (MRV) </a:t>
            </a:r>
            <a:r>
              <a:rPr lang="es-MX" sz="2400" dirty="0">
                <a:latin typeface="Century Gothic" panose="020B0502020202020204" pitchFamily="34" charset="0"/>
              </a:rPr>
              <a:t>o los posibles incidentes</a:t>
            </a:r>
            <a:r>
              <a:rPr lang="es-MX" sz="2400" dirty="0" smtClean="0">
                <a:latin typeface="Century Gothic" panose="020B0502020202020204" pitchFamily="34" charset="0"/>
              </a:rPr>
              <a:t>.</a:t>
            </a:r>
          </a:p>
          <a:p>
            <a:pPr algn="just"/>
            <a:endParaRPr lang="es-MX" sz="2400" dirty="0">
              <a:latin typeface="Century Gothic" panose="020B0502020202020204" pitchFamily="34" charset="0"/>
            </a:endParaRPr>
          </a:p>
          <a:p>
            <a:pPr algn="just"/>
            <a:r>
              <a:rPr lang="es-MX" sz="2400" dirty="0">
                <a:latin typeface="Century Gothic" panose="020B0502020202020204" pitchFamily="34" charset="0"/>
              </a:rPr>
              <a:t>En su caso, durante el receso, si las condiciones lo permiten la representación del Instituto podrá por si solo o acompañar al personal del Ayuntamiento a un recorrido por las </a:t>
            </a:r>
            <a:r>
              <a:rPr lang="es-MX" sz="2400" dirty="0" smtClean="0">
                <a:latin typeface="Century Gothic" panose="020B0502020202020204" pitchFamily="34" charset="0"/>
              </a:rPr>
              <a:t>MRV </a:t>
            </a:r>
            <a:r>
              <a:rPr lang="es-MX" sz="2400" dirty="0">
                <a:latin typeface="Century Gothic" panose="020B0502020202020204" pitchFamily="34" charset="0"/>
              </a:rPr>
              <a:t>de las diferentes colonias y/o localidades</a:t>
            </a:r>
            <a:r>
              <a:rPr lang="es-MX" sz="2400" dirty="0" smtClean="0">
                <a:latin typeface="Century Gothic" panose="020B0502020202020204" pitchFamily="34" charset="0"/>
              </a:rPr>
              <a:t>.</a:t>
            </a:r>
            <a:endParaRPr lang="es-MX" sz="2400" dirty="0">
              <a:latin typeface="Century Gothic" panose="020B0502020202020204" pitchFamily="34" charset="0"/>
            </a:endParaRPr>
          </a:p>
        </p:txBody>
      </p:sp>
    </p:spTree>
    <p:extLst>
      <p:ext uri="{BB962C8B-B14F-4D97-AF65-F5344CB8AC3E}">
        <p14:creationId xmlns:p14="http://schemas.microsoft.com/office/powerpoint/2010/main" val="22968965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57200" y="457090"/>
            <a:ext cx="11289323" cy="5632311"/>
          </a:xfrm>
          <a:prstGeom prst="rect">
            <a:avLst/>
          </a:prstGeom>
        </p:spPr>
        <p:txBody>
          <a:bodyPr wrap="square">
            <a:spAutoFit/>
          </a:bodyPr>
          <a:lstStyle/>
          <a:p>
            <a:pPr algn="just"/>
            <a:r>
              <a:rPr lang="es-MX" sz="2400" dirty="0">
                <a:latin typeface="Century Gothic" panose="020B0502020202020204" pitchFamily="34" charset="0"/>
              </a:rPr>
              <a:t>La sesión deberá reanudarse antes del cierre de las </a:t>
            </a:r>
            <a:r>
              <a:rPr lang="es-MX" sz="2400" dirty="0" smtClean="0">
                <a:latin typeface="Century Gothic" panose="020B0502020202020204" pitchFamily="34" charset="0"/>
              </a:rPr>
              <a:t>MRV </a:t>
            </a:r>
            <a:r>
              <a:rPr lang="es-MX" sz="2400" dirty="0">
                <a:latin typeface="Century Gothic" panose="020B0502020202020204" pitchFamily="34" charset="0"/>
              </a:rPr>
              <a:t>y se deberá preparar lo necesario para la recepción de los paquetes electorales, previendo los espacios donde se hará la recepción y el lugar de resguardo de los mismos</a:t>
            </a:r>
            <a:r>
              <a:rPr lang="es-MX" sz="2400" dirty="0" smtClean="0">
                <a:latin typeface="Century Gothic" panose="020B0502020202020204" pitchFamily="34" charset="0"/>
              </a:rPr>
              <a:t>.</a:t>
            </a:r>
          </a:p>
          <a:p>
            <a:pPr algn="just"/>
            <a:endParaRPr lang="es-MX" sz="2400" dirty="0">
              <a:latin typeface="Century Gothic" panose="020B0502020202020204" pitchFamily="34" charset="0"/>
            </a:endParaRPr>
          </a:p>
          <a:p>
            <a:pPr algn="just"/>
            <a:r>
              <a:rPr lang="es-MX" sz="2400" dirty="0" smtClean="0">
                <a:latin typeface="Century Gothic" panose="020B0502020202020204" pitchFamily="34" charset="0"/>
              </a:rPr>
              <a:t>El Ayuntamiento deberá prever además, </a:t>
            </a:r>
            <a:r>
              <a:rPr lang="es-MX" sz="2400" dirty="0">
                <a:latin typeface="Century Gothic" panose="020B0502020202020204" pitchFamily="34" charset="0"/>
              </a:rPr>
              <a:t>contar con el equipo de cómputo necesario para la captura de los resultados conforme vayan llegando las diferentes </a:t>
            </a:r>
            <a:r>
              <a:rPr lang="es-MX" sz="2400" dirty="0" smtClean="0">
                <a:latin typeface="Century Gothic" panose="020B0502020202020204" pitchFamily="34" charset="0"/>
              </a:rPr>
              <a:t>MRV, </a:t>
            </a:r>
            <a:r>
              <a:rPr lang="es-MX" sz="2400" dirty="0">
                <a:latin typeface="Century Gothic" panose="020B0502020202020204" pitchFamily="34" charset="0"/>
              </a:rPr>
              <a:t>en el acta se deberá anotar lo siguiente por cada una de ellas:</a:t>
            </a:r>
          </a:p>
          <a:p>
            <a:pPr algn="just"/>
            <a:endParaRPr lang="es-MX" sz="2400" dirty="0">
              <a:latin typeface="Century Gothic" panose="020B0502020202020204" pitchFamily="34" charset="0"/>
            </a:endParaRPr>
          </a:p>
          <a:p>
            <a:pPr marL="982663" indent="-342900" algn="just">
              <a:buFont typeface="Wingdings" panose="05000000000000000000" pitchFamily="2" charset="2"/>
              <a:buChar char="ü"/>
            </a:pPr>
            <a:r>
              <a:rPr lang="es-MX" sz="2400" dirty="0">
                <a:latin typeface="Century Gothic" panose="020B0502020202020204" pitchFamily="34" charset="0"/>
              </a:rPr>
              <a:t>Hora de recepción del paquete electoral</a:t>
            </a:r>
          </a:p>
          <a:p>
            <a:pPr marL="982663" indent="-342900" algn="just">
              <a:buFont typeface="Wingdings" panose="05000000000000000000" pitchFamily="2" charset="2"/>
              <a:buChar char="ü"/>
            </a:pPr>
            <a:r>
              <a:rPr lang="es-MX" sz="2400" dirty="0">
                <a:latin typeface="Century Gothic" panose="020B0502020202020204" pitchFamily="34" charset="0"/>
              </a:rPr>
              <a:t>Comunidad a la que corresponde</a:t>
            </a:r>
          </a:p>
          <a:p>
            <a:pPr marL="982663" indent="-342900" algn="just">
              <a:buFont typeface="Wingdings" panose="05000000000000000000" pitchFamily="2" charset="2"/>
              <a:buChar char="ü"/>
            </a:pPr>
            <a:r>
              <a:rPr lang="es-MX" sz="2400" dirty="0">
                <a:latin typeface="Century Gothic" panose="020B0502020202020204" pitchFamily="34" charset="0"/>
              </a:rPr>
              <a:t>Votación obtenida por planilla</a:t>
            </a:r>
          </a:p>
          <a:p>
            <a:pPr marL="982663" indent="-342900" algn="just">
              <a:buFont typeface="Wingdings" panose="05000000000000000000" pitchFamily="2" charset="2"/>
              <a:buChar char="ü"/>
            </a:pPr>
            <a:r>
              <a:rPr lang="es-MX" sz="2400" dirty="0">
                <a:latin typeface="Century Gothic" panose="020B0502020202020204" pitchFamily="34" charset="0"/>
              </a:rPr>
              <a:t>Votos nulos</a:t>
            </a:r>
          </a:p>
          <a:p>
            <a:pPr marL="982663" indent="-342900" algn="just">
              <a:buFont typeface="Wingdings" panose="05000000000000000000" pitchFamily="2" charset="2"/>
              <a:buChar char="ü"/>
            </a:pPr>
            <a:r>
              <a:rPr lang="es-MX" sz="2400" dirty="0">
                <a:latin typeface="Century Gothic" panose="020B0502020202020204" pitchFamily="34" charset="0"/>
              </a:rPr>
              <a:t>Votación total </a:t>
            </a:r>
            <a:r>
              <a:rPr lang="es-MX" sz="2400" dirty="0" smtClean="0">
                <a:latin typeface="Century Gothic" panose="020B0502020202020204" pitchFamily="34" charset="0"/>
              </a:rPr>
              <a:t>emitida</a:t>
            </a:r>
            <a:endParaRPr lang="es-MX" sz="2400" dirty="0">
              <a:latin typeface="Century Gothic" panose="020B0502020202020204" pitchFamily="34" charset="0"/>
            </a:endParaRPr>
          </a:p>
        </p:txBody>
      </p:sp>
    </p:spTree>
    <p:extLst>
      <p:ext uri="{BB962C8B-B14F-4D97-AF65-F5344CB8AC3E}">
        <p14:creationId xmlns:p14="http://schemas.microsoft.com/office/powerpoint/2010/main" val="20581064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9"/>
          <p:cNvSpPr txBox="1"/>
          <p:nvPr/>
        </p:nvSpPr>
        <p:spPr>
          <a:xfrm>
            <a:off x="474784" y="228137"/>
            <a:ext cx="11289324" cy="646331"/>
          </a:xfrm>
          <a:prstGeom prst="rect">
            <a:avLst/>
          </a:prstGeom>
          <a:noFill/>
        </p:spPr>
        <p:txBody>
          <a:bodyPr wrap="square" rtlCol="0">
            <a:spAutoFit/>
          </a:bodyPr>
          <a:lstStyle/>
          <a:p>
            <a:r>
              <a:rPr lang="es-MX" sz="3600" b="1" dirty="0" smtClean="0">
                <a:solidFill>
                  <a:srgbClr val="60269E"/>
                </a:solidFill>
                <a:latin typeface="Century Gothic" panose="020B0502020202020204" pitchFamily="34" charset="0"/>
              </a:rPr>
              <a:t>Integración de la Mesa Receptora de Votación</a:t>
            </a:r>
            <a:endParaRPr lang="es-MX" sz="3600" b="1" dirty="0">
              <a:solidFill>
                <a:srgbClr val="60269E"/>
              </a:solidFill>
              <a:latin typeface="Century Gothic" panose="020B0502020202020204" pitchFamily="34" charset="0"/>
            </a:endParaRPr>
          </a:p>
        </p:txBody>
      </p:sp>
      <p:sp>
        <p:nvSpPr>
          <p:cNvPr id="13" name="Marcador de contenido 1"/>
          <p:cNvSpPr txBox="1">
            <a:spLocks/>
          </p:cNvSpPr>
          <p:nvPr/>
        </p:nvSpPr>
        <p:spPr>
          <a:xfrm>
            <a:off x="474784" y="1085483"/>
            <a:ext cx="11289323" cy="391340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r>
              <a:rPr lang="es-MX" sz="2400" dirty="0">
                <a:latin typeface="Century Gothic" panose="020B0502020202020204" pitchFamily="34" charset="0"/>
              </a:rPr>
              <a:t>El IMPEPAC propone que se integre con al menos 2 personas que fungirán como Presidenta (e) y Secretaria (o) respectivamente, quienes obtendrán la designación por el cabildo, para cada una de las Mesas Receptoras de Votación que se instalen.</a:t>
            </a:r>
          </a:p>
          <a:p>
            <a:pPr lvl="0" algn="just"/>
            <a:r>
              <a:rPr lang="es-MX" sz="2400" dirty="0">
                <a:latin typeface="Century Gothic" panose="020B0502020202020204" pitchFamily="34" charset="0"/>
              </a:rPr>
              <a:t>Asimismo, se notificará a quienes representen a las candidaturas, al menos 5 días antes de la elección,  la facultad de acreditar su representación de cada planilla ante la Mesa Receptora de Votación.</a:t>
            </a:r>
          </a:p>
          <a:p>
            <a:pPr lvl="0" algn="just"/>
            <a:r>
              <a:rPr lang="es-MX" sz="2400" dirty="0">
                <a:latin typeface="Century Gothic" panose="020B0502020202020204" pitchFamily="34" charset="0"/>
              </a:rPr>
              <a:t>La acreditación se presentará mediante escrito, hasta un día antes de la elección, señalando el nombre de la persona representante y la Mesa en la que fungirá, Comunidad, Colonia o Barrio en la que participará, acompañándose de la copia de la credencial para votar con fotografía.</a:t>
            </a:r>
          </a:p>
          <a:p>
            <a:pPr lvl="0" algn="just"/>
            <a:r>
              <a:rPr lang="es-MX" sz="2400" dirty="0">
                <a:latin typeface="Century Gothic" panose="020B0502020202020204" pitchFamily="34" charset="0"/>
              </a:rPr>
              <a:t>Las funciones de la Presidenta  (e) y Secretaria (o) que integrarán las Mesas Receptoras de Votación serán las siguientes:</a:t>
            </a:r>
          </a:p>
        </p:txBody>
      </p:sp>
    </p:spTree>
    <p:extLst>
      <p:ext uri="{BB962C8B-B14F-4D97-AF65-F5344CB8AC3E}">
        <p14:creationId xmlns:p14="http://schemas.microsoft.com/office/powerpoint/2010/main" val="37884470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73723" y="952695"/>
            <a:ext cx="11456278" cy="2308324"/>
          </a:xfrm>
          <a:prstGeom prst="rect">
            <a:avLst/>
          </a:prstGeom>
          <a:noFill/>
        </p:spPr>
        <p:txBody>
          <a:bodyPr wrap="square" rtlCol="0">
            <a:spAutoFit/>
          </a:bodyPr>
          <a:lstStyle/>
          <a:p>
            <a:r>
              <a:rPr lang="es-MX" sz="2400" dirty="0" smtClean="0">
                <a:latin typeface="Century Gothic" panose="020B0502020202020204" pitchFamily="34" charset="0"/>
              </a:rPr>
              <a:t>Además de lo anterior, en el apartado correspondiente se deberá anotar:</a:t>
            </a:r>
          </a:p>
          <a:p>
            <a:endParaRPr lang="es-MX" sz="2400" dirty="0" smtClean="0">
              <a:latin typeface="Century Gothic" panose="020B0502020202020204" pitchFamily="34" charset="0"/>
            </a:endParaRPr>
          </a:p>
          <a:p>
            <a:pPr marL="982663" indent="-342900">
              <a:buFont typeface="Wingdings" panose="05000000000000000000" pitchFamily="2" charset="2"/>
              <a:buChar char="ü"/>
            </a:pPr>
            <a:r>
              <a:rPr lang="es-MX" sz="2400" dirty="0" smtClean="0">
                <a:latin typeface="Century Gothic" panose="020B0502020202020204" pitchFamily="34" charset="0"/>
              </a:rPr>
              <a:t>Comunidad</a:t>
            </a:r>
          </a:p>
          <a:p>
            <a:pPr marL="982663" indent="-342900">
              <a:buFont typeface="Wingdings" panose="05000000000000000000" pitchFamily="2" charset="2"/>
              <a:buChar char="ü"/>
            </a:pPr>
            <a:r>
              <a:rPr lang="es-MX" sz="2400" dirty="0" smtClean="0">
                <a:latin typeface="Century Gothic" panose="020B0502020202020204" pitchFamily="34" charset="0"/>
              </a:rPr>
              <a:t>Color o número de la planilla triunfadora</a:t>
            </a:r>
          </a:p>
          <a:p>
            <a:pPr marL="982663" indent="-342900">
              <a:buFont typeface="Wingdings" panose="05000000000000000000" pitchFamily="2" charset="2"/>
              <a:buChar char="ü"/>
            </a:pPr>
            <a:r>
              <a:rPr lang="es-MX" sz="2400" dirty="0" smtClean="0">
                <a:latin typeface="Century Gothic" panose="020B0502020202020204" pitchFamily="34" charset="0"/>
              </a:rPr>
              <a:t>Nombre de la Candidatura Propietaria Triunfadora</a:t>
            </a:r>
          </a:p>
          <a:p>
            <a:pPr marL="982663" indent="-342900">
              <a:buFont typeface="Wingdings" panose="05000000000000000000" pitchFamily="2" charset="2"/>
              <a:buChar char="ü"/>
            </a:pPr>
            <a:r>
              <a:rPr lang="es-MX" sz="2400" dirty="0">
                <a:latin typeface="Century Gothic" panose="020B0502020202020204" pitchFamily="34" charset="0"/>
              </a:rPr>
              <a:t>Nombre de la Candidatura </a:t>
            </a:r>
            <a:r>
              <a:rPr lang="es-MX" sz="2400" dirty="0" smtClean="0">
                <a:latin typeface="Century Gothic" panose="020B0502020202020204" pitchFamily="34" charset="0"/>
              </a:rPr>
              <a:t>Suplente Triunfadora</a:t>
            </a:r>
            <a:endParaRPr lang="es-MX" sz="2400" dirty="0">
              <a:latin typeface="Century Gothic" panose="020B0502020202020204" pitchFamily="34" charset="0"/>
            </a:endParaRPr>
          </a:p>
        </p:txBody>
      </p:sp>
      <p:sp>
        <p:nvSpPr>
          <p:cNvPr id="3" name="CuadroTexto 2"/>
          <p:cNvSpPr txBox="1"/>
          <p:nvPr/>
        </p:nvSpPr>
        <p:spPr>
          <a:xfrm>
            <a:off x="373723" y="4140541"/>
            <a:ext cx="11456278" cy="830997"/>
          </a:xfrm>
          <a:prstGeom prst="rect">
            <a:avLst/>
          </a:prstGeom>
          <a:noFill/>
        </p:spPr>
        <p:txBody>
          <a:bodyPr wrap="square" rtlCol="0">
            <a:spAutoFit/>
          </a:bodyPr>
          <a:lstStyle/>
          <a:p>
            <a:r>
              <a:rPr lang="es-MX" sz="2400" dirty="0" smtClean="0">
                <a:latin typeface="Century Gothic" panose="020B0502020202020204" pitchFamily="34" charset="0"/>
              </a:rPr>
              <a:t>Concluida la recepción de paquetes, se resguardarán los mismos en el área previamente destinada para tal efecto.</a:t>
            </a:r>
            <a:endParaRPr lang="es-MX" sz="2400" dirty="0">
              <a:latin typeface="Century Gothic" panose="020B0502020202020204" pitchFamily="34" charset="0"/>
            </a:endParaRPr>
          </a:p>
        </p:txBody>
      </p:sp>
    </p:spTree>
    <p:extLst>
      <p:ext uri="{BB962C8B-B14F-4D97-AF65-F5344CB8AC3E}">
        <p14:creationId xmlns:p14="http://schemas.microsoft.com/office/powerpoint/2010/main" val="31953405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39616" y="1384556"/>
            <a:ext cx="11218984" cy="3416320"/>
          </a:xfrm>
          <a:prstGeom prst="rect">
            <a:avLst/>
          </a:prstGeom>
        </p:spPr>
        <p:txBody>
          <a:bodyPr wrap="square">
            <a:spAutoFit/>
          </a:bodyPr>
          <a:lstStyle/>
          <a:p>
            <a:pPr algn="just"/>
            <a:r>
              <a:rPr lang="es-MX" sz="2400" dirty="0">
                <a:latin typeface="Century Gothic" panose="020B0502020202020204" pitchFamily="34" charset="0"/>
              </a:rPr>
              <a:t>Una vez resguardados los paquetes se pasará al punto de asuntos generales, de existir algún asunto se asentará en el acta, de lo contrario se procederá a la clausura de la sesión.</a:t>
            </a:r>
          </a:p>
          <a:p>
            <a:endParaRPr lang="es-MX" sz="2400" dirty="0">
              <a:latin typeface="Century Gothic" panose="020B0502020202020204" pitchFamily="34" charset="0"/>
            </a:endParaRPr>
          </a:p>
          <a:p>
            <a:pPr algn="just"/>
            <a:r>
              <a:rPr lang="es-MX" sz="2400" dirty="0">
                <a:latin typeface="Century Gothic" panose="020B0502020202020204" pitchFamily="34" charset="0"/>
              </a:rPr>
              <a:t>Es importante mencionar que se deberá prever con anticipación lo necesario para que a la conclusión de la sesión la representación del IMPEPAC cuente con una copia del acta de la jornada electoral levantada por la Junta Electoral Municipal y de cada una de las actas de </a:t>
            </a:r>
            <a:r>
              <a:rPr lang="es-MX" sz="2400" dirty="0" smtClean="0">
                <a:latin typeface="Century Gothic" panose="020B0502020202020204" pitchFamily="34" charset="0"/>
              </a:rPr>
              <a:t>MRV. </a:t>
            </a:r>
            <a:r>
              <a:rPr lang="es-MX" sz="2400" dirty="0">
                <a:latin typeface="Century Gothic" panose="020B0502020202020204" pitchFamily="34" charset="0"/>
              </a:rPr>
              <a:t>(</a:t>
            </a:r>
            <a:r>
              <a:rPr lang="es-MX" sz="2400" dirty="0">
                <a:latin typeface="Century Gothic" panose="020B0502020202020204" pitchFamily="34" charset="0"/>
                <a:hlinkClick r:id="rId2" action="ppaction://hlinkfile"/>
              </a:rPr>
              <a:t>ver acta</a:t>
            </a:r>
            <a:r>
              <a:rPr lang="es-MX" sz="2400" dirty="0">
                <a:latin typeface="Century Gothic" panose="020B0502020202020204" pitchFamily="34" charset="0"/>
              </a:rPr>
              <a:t>)</a:t>
            </a:r>
          </a:p>
        </p:txBody>
      </p:sp>
    </p:spTree>
    <p:extLst>
      <p:ext uri="{BB962C8B-B14F-4D97-AF65-F5344CB8AC3E}">
        <p14:creationId xmlns:p14="http://schemas.microsoft.com/office/powerpoint/2010/main" val="20154066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74783" y="228137"/>
            <a:ext cx="11271739" cy="615553"/>
          </a:xfrm>
          <a:prstGeom prst="rect">
            <a:avLst/>
          </a:prstGeom>
          <a:noFill/>
        </p:spPr>
        <p:txBody>
          <a:bodyPr wrap="square" rtlCol="0">
            <a:spAutoFit/>
          </a:bodyPr>
          <a:lstStyle/>
          <a:p>
            <a:r>
              <a:rPr lang="es-MX" sz="3400" b="1" dirty="0">
                <a:solidFill>
                  <a:srgbClr val="60269E"/>
                </a:solidFill>
                <a:latin typeface="Century Gothic" panose="020B0502020202020204" pitchFamily="34" charset="0"/>
              </a:rPr>
              <a:t>Modelo de Acta de la Sesión de la Jornada Electoral</a:t>
            </a:r>
          </a:p>
        </p:txBody>
      </p:sp>
      <p:pic>
        <p:nvPicPr>
          <p:cNvPr id="3" name="Imagen 2"/>
          <p:cNvPicPr/>
          <p:nvPr/>
        </p:nvPicPr>
        <p:blipFill>
          <a:blip r:embed="rId2" cstate="print">
            <a:extLst>
              <a:ext uri="{28A0092B-C50C-407E-A947-70E740481C1C}">
                <a14:useLocalDpi xmlns:a14="http://schemas.microsoft.com/office/drawing/2010/main" val="0"/>
              </a:ext>
            </a:extLst>
          </a:blip>
          <a:stretch>
            <a:fillRect/>
          </a:stretch>
        </p:blipFill>
        <p:spPr bwMode="auto">
          <a:xfrm>
            <a:off x="296032" y="1158918"/>
            <a:ext cx="2815151" cy="3643137"/>
          </a:xfrm>
          <a:prstGeom prst="rect">
            <a:avLst/>
          </a:prstGeom>
          <a:noFill/>
          <a:ln w="12700">
            <a:solidFill>
              <a:schemeClr val="tx1"/>
            </a:solidFill>
          </a:ln>
          <a:effectLst>
            <a:outerShdw blurRad="50800" dist="38100" dir="2700000" algn="tl" rotWithShape="0">
              <a:prstClr val="black">
                <a:alpha val="40000"/>
              </a:prstClr>
            </a:outerShdw>
          </a:effectLst>
        </p:spPr>
      </p:pic>
      <p:pic>
        <p:nvPicPr>
          <p:cNvPr id="4" name="Imagen 3"/>
          <p:cNvPicPr/>
          <p:nvPr/>
        </p:nvPicPr>
        <p:blipFill>
          <a:blip r:embed="rId3" cstate="print">
            <a:extLst>
              <a:ext uri="{28A0092B-C50C-407E-A947-70E740481C1C}">
                <a14:useLocalDpi xmlns:a14="http://schemas.microsoft.com/office/drawing/2010/main" val="0"/>
              </a:ext>
            </a:extLst>
          </a:blip>
          <a:stretch>
            <a:fillRect/>
          </a:stretch>
        </p:blipFill>
        <p:spPr bwMode="auto">
          <a:xfrm>
            <a:off x="3232821" y="2164395"/>
            <a:ext cx="2815151" cy="3643136"/>
          </a:xfrm>
          <a:prstGeom prst="rect">
            <a:avLst/>
          </a:prstGeom>
          <a:noFill/>
          <a:ln w="12700">
            <a:solidFill>
              <a:schemeClr val="tx1"/>
            </a:solidFill>
          </a:ln>
          <a:effectLst>
            <a:outerShdw blurRad="50800" dist="38100" dir="2700000" algn="tl" rotWithShape="0">
              <a:prstClr val="black">
                <a:alpha val="40000"/>
              </a:prstClr>
            </a:outerShdw>
          </a:effectLst>
        </p:spPr>
      </p:pic>
      <p:pic>
        <p:nvPicPr>
          <p:cNvPr id="5" name="Imagen 4"/>
          <p:cNvPicPr/>
          <p:nvPr/>
        </p:nvPicPr>
        <p:blipFill>
          <a:blip r:embed="rId4" cstate="print">
            <a:extLst>
              <a:ext uri="{28A0092B-C50C-407E-A947-70E740481C1C}">
                <a14:useLocalDpi xmlns:a14="http://schemas.microsoft.com/office/drawing/2010/main" val="0"/>
              </a:ext>
            </a:extLst>
          </a:blip>
          <a:stretch>
            <a:fillRect/>
          </a:stretch>
        </p:blipFill>
        <p:spPr bwMode="auto">
          <a:xfrm>
            <a:off x="6169610" y="1257771"/>
            <a:ext cx="2815150" cy="3643136"/>
          </a:xfrm>
          <a:prstGeom prst="rect">
            <a:avLst/>
          </a:prstGeom>
          <a:noFill/>
          <a:ln w="12700">
            <a:solidFill>
              <a:schemeClr val="tx1"/>
            </a:solidFill>
          </a:ln>
          <a:effectLst>
            <a:outerShdw blurRad="50800" dist="38100" dir="2700000" algn="tl" rotWithShape="0">
              <a:prstClr val="black">
                <a:alpha val="40000"/>
              </a:prstClr>
            </a:outerShdw>
          </a:effectLst>
        </p:spPr>
      </p:pic>
      <p:pic>
        <p:nvPicPr>
          <p:cNvPr id="6" name="Imagen 5"/>
          <p:cNvPicPr/>
          <p:nvPr/>
        </p:nvPicPr>
        <p:blipFill>
          <a:blip r:embed="rId5" cstate="print">
            <a:extLst>
              <a:ext uri="{28A0092B-C50C-407E-A947-70E740481C1C}">
                <a14:useLocalDpi xmlns:a14="http://schemas.microsoft.com/office/drawing/2010/main" val="0"/>
              </a:ext>
            </a:extLst>
          </a:blip>
          <a:stretch>
            <a:fillRect/>
          </a:stretch>
        </p:blipFill>
        <p:spPr bwMode="auto">
          <a:xfrm>
            <a:off x="9106398" y="2277715"/>
            <a:ext cx="2815150" cy="3643134"/>
          </a:xfrm>
          <a:prstGeom prst="rect">
            <a:avLst/>
          </a:prstGeom>
          <a:noFill/>
          <a:ln w="12700">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5518483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18">
            <a:extLst>
              <a:ext uri="{FF2B5EF4-FFF2-40B4-BE49-F238E27FC236}">
                <a16:creationId xmlns="" xmlns:a16="http://schemas.microsoft.com/office/drawing/2014/main" id="{CCEAF2DF-A1CA-A3CD-46FA-88E516D5D88A}"/>
              </a:ext>
            </a:extLst>
          </p:cNvPr>
          <p:cNvSpPr/>
          <p:nvPr/>
        </p:nvSpPr>
        <p:spPr>
          <a:xfrm flipH="1">
            <a:off x="0" y="0"/>
            <a:ext cx="12192000" cy="6858000"/>
          </a:xfrm>
          <a:prstGeom prst="triangle">
            <a:avLst>
              <a:gd name="adj" fmla="val 0"/>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9">
            <a:extLst>
              <a:ext uri="{FF2B5EF4-FFF2-40B4-BE49-F238E27FC236}">
                <a16:creationId xmlns="" xmlns:a16="http://schemas.microsoft.com/office/drawing/2014/main" id="{F1678A21-C1F1-50E3-A97E-DC6B860ADDE0}"/>
              </a:ext>
            </a:extLst>
          </p:cNvPr>
          <p:cNvSpPr/>
          <p:nvPr/>
        </p:nvSpPr>
        <p:spPr>
          <a:xfrm>
            <a:off x="2935112" y="2178756"/>
            <a:ext cx="9256888" cy="2042182"/>
          </a:xfrm>
          <a:prstGeom prst="rect">
            <a:avLst/>
          </a:prstGeom>
          <a:solidFill>
            <a:srgbClr val="6026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任意多边形 17">
            <a:extLst>
              <a:ext uri="{FF2B5EF4-FFF2-40B4-BE49-F238E27FC236}">
                <a16:creationId xmlns="" xmlns:a16="http://schemas.microsoft.com/office/drawing/2014/main" id="{6BB31C05-3896-2660-8C20-67F5BD9150B9}"/>
              </a:ext>
            </a:extLst>
          </p:cNvPr>
          <p:cNvSpPr/>
          <p:nvPr/>
        </p:nvSpPr>
        <p:spPr>
          <a:xfrm>
            <a:off x="0" y="0"/>
            <a:ext cx="6843252" cy="6858000"/>
          </a:xfrm>
          <a:custGeom>
            <a:avLst/>
            <a:gdLst>
              <a:gd name="connsiteX0" fmla="*/ 0 w 6843252"/>
              <a:gd name="connsiteY0" fmla="*/ 0 h 6858000"/>
              <a:gd name="connsiteX1" fmla="*/ 1847786 w 6843252"/>
              <a:gd name="connsiteY1" fmla="*/ 0 h 6858000"/>
              <a:gd name="connsiteX2" fmla="*/ 6843252 w 6843252"/>
              <a:gd name="connsiteY2" fmla="*/ 6858000 h 6858000"/>
              <a:gd name="connsiteX3" fmla="*/ 0 w 684325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843252" h="6858000">
                <a:moveTo>
                  <a:pt x="0" y="0"/>
                </a:moveTo>
                <a:lnTo>
                  <a:pt x="1847786" y="0"/>
                </a:lnTo>
                <a:lnTo>
                  <a:pt x="6843252" y="6858000"/>
                </a:lnTo>
                <a:lnTo>
                  <a:pt x="0" y="6858000"/>
                </a:lnTo>
                <a:close/>
              </a:path>
            </a:pathLst>
          </a:custGeom>
          <a:solidFill>
            <a:srgbClr val="D42B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任意多边形 12">
            <a:extLst>
              <a:ext uri="{FF2B5EF4-FFF2-40B4-BE49-F238E27FC236}">
                <a16:creationId xmlns="" xmlns:a16="http://schemas.microsoft.com/office/drawing/2014/main" id="{C69B6B60-CB58-BE2E-30EF-EFC159336DD8}"/>
              </a:ext>
            </a:extLst>
          </p:cNvPr>
          <p:cNvSpPr/>
          <p:nvPr/>
        </p:nvSpPr>
        <p:spPr>
          <a:xfrm>
            <a:off x="0" y="4127463"/>
            <a:ext cx="6843252" cy="2730537"/>
          </a:xfrm>
          <a:custGeom>
            <a:avLst/>
            <a:gdLst>
              <a:gd name="connsiteX0" fmla="*/ 4854289 w 6843252"/>
              <a:gd name="connsiteY0" fmla="*/ 0 h 2730537"/>
              <a:gd name="connsiteX1" fmla="*/ 6843252 w 6843252"/>
              <a:gd name="connsiteY1" fmla="*/ 2730537 h 2730537"/>
              <a:gd name="connsiteX2" fmla="*/ 0 w 6843252"/>
              <a:gd name="connsiteY2" fmla="*/ 2730537 h 2730537"/>
            </a:gdLst>
            <a:ahLst/>
            <a:cxnLst>
              <a:cxn ang="0">
                <a:pos x="connsiteX0" y="connsiteY0"/>
              </a:cxn>
              <a:cxn ang="0">
                <a:pos x="connsiteX1" y="connsiteY1"/>
              </a:cxn>
              <a:cxn ang="0">
                <a:pos x="connsiteX2" y="connsiteY2"/>
              </a:cxn>
            </a:cxnLst>
            <a:rect l="l" t="t" r="r" b="b"/>
            <a:pathLst>
              <a:path w="6843252" h="2730537">
                <a:moveTo>
                  <a:pt x="4854289" y="0"/>
                </a:moveTo>
                <a:lnTo>
                  <a:pt x="6843252" y="2730537"/>
                </a:lnTo>
                <a:lnTo>
                  <a:pt x="0" y="2730537"/>
                </a:lnTo>
                <a:close/>
              </a:path>
            </a:pathLst>
          </a:custGeom>
          <a:solidFill>
            <a:srgbClr val="6026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任意多边形 14">
            <a:extLst>
              <a:ext uri="{FF2B5EF4-FFF2-40B4-BE49-F238E27FC236}">
                <a16:creationId xmlns="" xmlns:a16="http://schemas.microsoft.com/office/drawing/2014/main" id="{686D0792-E36A-0EF7-1542-35C15208AC5B}"/>
              </a:ext>
            </a:extLst>
          </p:cNvPr>
          <p:cNvSpPr/>
          <p:nvPr/>
        </p:nvSpPr>
        <p:spPr>
          <a:xfrm>
            <a:off x="2146968" y="0"/>
            <a:ext cx="5467414" cy="6858000"/>
          </a:xfrm>
          <a:custGeom>
            <a:avLst/>
            <a:gdLst>
              <a:gd name="connsiteX0" fmla="*/ 0 w 5467414"/>
              <a:gd name="connsiteY0" fmla="*/ 0 h 6858000"/>
              <a:gd name="connsiteX1" fmla="*/ 471948 w 5467414"/>
              <a:gd name="connsiteY1" fmla="*/ 0 h 6858000"/>
              <a:gd name="connsiteX2" fmla="*/ 5467414 w 5467414"/>
              <a:gd name="connsiteY2" fmla="*/ 6858000 h 6858000"/>
              <a:gd name="connsiteX3" fmla="*/ 4995466 w 546741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467414" h="6858000">
                <a:moveTo>
                  <a:pt x="0" y="0"/>
                </a:moveTo>
                <a:lnTo>
                  <a:pt x="471948" y="0"/>
                </a:lnTo>
                <a:lnTo>
                  <a:pt x="5467414" y="6858000"/>
                </a:lnTo>
                <a:lnTo>
                  <a:pt x="4995466" y="6858000"/>
                </a:lnTo>
                <a:close/>
              </a:path>
            </a:pathLst>
          </a:custGeom>
          <a:solidFill>
            <a:srgbClr val="C1C5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23">
            <a:extLst>
              <a:ext uri="{FF2B5EF4-FFF2-40B4-BE49-F238E27FC236}">
                <a16:creationId xmlns="" xmlns:a16="http://schemas.microsoft.com/office/drawing/2014/main" id="{6B88D9E6-C337-8426-EAAA-F7E2A82A6B2F}"/>
              </a:ext>
            </a:extLst>
          </p:cNvPr>
          <p:cNvSpPr txBox="1"/>
          <p:nvPr/>
        </p:nvSpPr>
        <p:spPr>
          <a:xfrm>
            <a:off x="4244863" y="2845904"/>
            <a:ext cx="5498662" cy="707886"/>
          </a:xfrm>
          <a:prstGeom prst="rect">
            <a:avLst/>
          </a:prstGeom>
          <a:noFill/>
        </p:spPr>
        <p:txBody>
          <a:bodyPr wrap="square" rtlCol="0">
            <a:spAutoFit/>
            <a:scene3d>
              <a:camera prst="orthographicFront"/>
              <a:lightRig rig="threePt" dir="t"/>
            </a:scene3d>
            <a:sp3d contourW="12700"/>
          </a:bodyPr>
          <a:lstStyle/>
          <a:p>
            <a:pPr lvl="0" algn="r">
              <a:defRPr/>
            </a:pPr>
            <a:r>
              <a:rPr lang="en-US" altLang="zh-CN" sz="4000" b="1" noProof="0" dirty="0" smtClean="0">
                <a:solidFill>
                  <a:schemeClr val="bg1"/>
                </a:solidFill>
                <a:latin typeface="Gilroy ExtraBold" panose="00000900000000000000" pitchFamily="50" charset="0"/>
              </a:rPr>
              <a:t>GRACIAS</a:t>
            </a:r>
            <a:endParaRPr kumimoji="0" lang="zh-CN" altLang="en-US" sz="4000" b="1" i="0" u="none" strike="noStrike" kern="1200" cap="none" spc="0" normalizeH="0" baseline="0" noProof="0" dirty="0">
              <a:ln>
                <a:noFill/>
              </a:ln>
              <a:solidFill>
                <a:schemeClr val="bg1"/>
              </a:solidFill>
              <a:effectLst/>
              <a:uLnTx/>
              <a:uFillTx/>
              <a:latin typeface="Gilroy ExtraBold" panose="00000900000000000000" pitchFamily="50" charset="0"/>
              <a:ea typeface="微软雅黑"/>
            </a:endParaRPr>
          </a:p>
        </p:txBody>
      </p:sp>
      <p:sp>
        <p:nvSpPr>
          <p:cNvPr id="14" name="文本框 24">
            <a:extLst>
              <a:ext uri="{FF2B5EF4-FFF2-40B4-BE49-F238E27FC236}">
                <a16:creationId xmlns="" xmlns:a16="http://schemas.microsoft.com/office/drawing/2014/main" id="{9A598E10-F2AD-EFF7-1DC7-2FDF8D03A2B3}"/>
              </a:ext>
            </a:extLst>
          </p:cNvPr>
          <p:cNvSpPr txBox="1"/>
          <p:nvPr/>
        </p:nvSpPr>
        <p:spPr>
          <a:xfrm>
            <a:off x="7584433" y="5488184"/>
            <a:ext cx="4318184" cy="369332"/>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b="1" u="none" strike="noStrike" kern="1200" cap="none" spc="0" normalizeH="0" baseline="0" noProof="0" dirty="0" err="1">
                <a:ln>
                  <a:noFill/>
                </a:ln>
                <a:solidFill>
                  <a:schemeClr val="bg1">
                    <a:lumMod val="65000"/>
                  </a:schemeClr>
                </a:solidFill>
                <a:effectLst/>
                <a:uLnTx/>
                <a:uFillTx/>
                <a:latin typeface="Gilroy Light" panose="00000400000000000000" pitchFamily="50" charset="0"/>
                <a:ea typeface="微软雅黑"/>
              </a:rPr>
              <a:t>www.impepac.mx</a:t>
            </a:r>
            <a:endParaRPr kumimoji="0" lang="en-US" altLang="zh-CN" b="1" u="none" strike="noStrike" kern="1200" cap="none" spc="0" normalizeH="0" baseline="0" noProof="0" dirty="0">
              <a:ln>
                <a:noFill/>
              </a:ln>
              <a:solidFill>
                <a:schemeClr val="bg1">
                  <a:lumMod val="65000"/>
                </a:schemeClr>
              </a:solidFill>
              <a:effectLst/>
              <a:uLnTx/>
              <a:uFillTx/>
              <a:latin typeface="Gilroy Light" panose="00000400000000000000" pitchFamily="50" charset="0"/>
              <a:ea typeface="微软雅黑"/>
            </a:endParaRPr>
          </a:p>
        </p:txBody>
      </p:sp>
      <p:pic>
        <p:nvPicPr>
          <p:cNvPr id="18" name="Imagen 17">
            <a:extLst>
              <a:ext uri="{FF2B5EF4-FFF2-40B4-BE49-F238E27FC236}">
                <a16:creationId xmlns="" xmlns:a16="http://schemas.microsoft.com/office/drawing/2014/main" id="{9B64D9C9-0B88-FD50-1B15-85F75029D4BB}"/>
              </a:ext>
            </a:extLst>
          </p:cNvPr>
          <p:cNvPicPr>
            <a:picLocks noChangeAspect="1"/>
          </p:cNvPicPr>
          <p:nvPr/>
        </p:nvPicPr>
        <p:blipFill>
          <a:blip r:embed="rId2"/>
          <a:stretch>
            <a:fillRect/>
          </a:stretch>
        </p:blipFill>
        <p:spPr>
          <a:xfrm>
            <a:off x="8452582" y="5977874"/>
            <a:ext cx="2643360" cy="575102"/>
          </a:xfrm>
          <a:prstGeom prst="rect">
            <a:avLst/>
          </a:prstGeom>
        </p:spPr>
      </p:pic>
      <p:pic>
        <p:nvPicPr>
          <p:cNvPr id="11" name="Imagen 10">
            <a:extLst>
              <a:ext uri="{FF2B5EF4-FFF2-40B4-BE49-F238E27FC236}">
                <a16:creationId xmlns="" xmlns:a16="http://schemas.microsoft.com/office/drawing/2014/main" id="{99DFA9FB-F156-459B-22AD-7D2E042C6480}"/>
              </a:ext>
            </a:extLst>
          </p:cNvPr>
          <p:cNvPicPr>
            <a:picLocks noChangeAspect="1"/>
          </p:cNvPicPr>
          <p:nvPr/>
        </p:nvPicPr>
        <p:blipFill>
          <a:blip r:embed="rId3"/>
          <a:stretch>
            <a:fillRect/>
          </a:stretch>
        </p:blipFill>
        <p:spPr>
          <a:xfrm>
            <a:off x="1222594" y="149803"/>
            <a:ext cx="2582889" cy="1619540"/>
          </a:xfrm>
          <a:prstGeom prst="rect">
            <a:avLst/>
          </a:prstGeom>
        </p:spPr>
      </p:pic>
      <p:pic>
        <p:nvPicPr>
          <p:cNvPr id="12" name="Imagen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24" y="525083"/>
            <a:ext cx="3239352" cy="1080000"/>
          </a:xfrm>
          <a:prstGeom prst="rect">
            <a:avLst/>
          </a:prstGeom>
        </p:spPr>
      </p:pic>
      <p:pic>
        <p:nvPicPr>
          <p:cNvPr id="15" name="Imagen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63265" y="525083"/>
            <a:ext cx="3239352" cy="1080000"/>
          </a:xfrm>
          <a:prstGeom prst="rect">
            <a:avLst/>
          </a:prstGeom>
        </p:spPr>
      </p:pic>
    </p:spTree>
    <p:extLst>
      <p:ext uri="{BB962C8B-B14F-4D97-AF65-F5344CB8AC3E}">
        <p14:creationId xmlns:p14="http://schemas.microsoft.com/office/powerpoint/2010/main" val="530896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down)">
                                      <p:cBhvr>
                                        <p:cTn id="20" dur="500"/>
                                        <p:tgtEl>
                                          <p:spTgt spid="8"/>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childTnLst>
                          </p:cTn>
                        </p:par>
                        <p:par>
                          <p:cTn id="25" fill="hold">
                            <p:stCondLst>
                              <p:cond delay="1500"/>
                            </p:stCondLst>
                            <p:childTnLst>
                              <p:par>
                                <p:cTn id="26" presetID="12" presetClass="entr" presetSubtype="8"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p:tgtEl>
                                          <p:spTgt spid="13"/>
                                        </p:tgtEl>
                                        <p:attrNameLst>
                                          <p:attrName>ppt_x</p:attrName>
                                        </p:attrNameLst>
                                      </p:cBhvr>
                                      <p:tavLst>
                                        <p:tav tm="0">
                                          <p:val>
                                            <p:strVal val="#ppt_x-#ppt_w*1.125000"/>
                                          </p:val>
                                        </p:tav>
                                        <p:tav tm="100000">
                                          <p:val>
                                            <p:strVal val="#ppt_x"/>
                                          </p:val>
                                        </p:tav>
                                      </p:tavLst>
                                    </p:anim>
                                    <p:animEffect transition="in" filter="wipe(right)">
                                      <p:cBhvr>
                                        <p:cTn id="29" dur="500"/>
                                        <p:tgtEl>
                                          <p:spTgt spid="13"/>
                                        </p:tgtEl>
                                      </p:cBhvr>
                                    </p:animEffect>
                                  </p:childTnLst>
                                </p:cTn>
                              </p:par>
                            </p:childTnLst>
                          </p:cTn>
                        </p:par>
                        <p:par>
                          <p:cTn id="30" fill="hold">
                            <p:stCondLst>
                              <p:cond delay="2000"/>
                            </p:stCondLst>
                            <p:childTnLst>
                              <p:par>
                                <p:cTn id="31" presetID="14" presetClass="entr" presetSubtype="1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randombar(horizontal)">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5" grpId="0" animBg="1"/>
      <p:bldP spid="7" grpId="0" animBg="1"/>
      <p:bldP spid="8" grpId="0" animBg="1"/>
      <p:bldP spid="13"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endParaRPr lang="es-MX"/>
          </a:p>
        </p:txBody>
      </p:sp>
      <p:graphicFrame>
        <p:nvGraphicFramePr>
          <p:cNvPr id="4" name="Tabla 3"/>
          <p:cNvGraphicFramePr>
            <a:graphicFrameLocks noGrp="1"/>
          </p:cNvGraphicFramePr>
          <p:nvPr>
            <p:extLst>
              <p:ext uri="{D42A27DB-BD31-4B8C-83A1-F6EECF244321}">
                <p14:modId xmlns:p14="http://schemas.microsoft.com/office/powerpoint/2010/main" val="201463257"/>
              </p:ext>
            </p:extLst>
          </p:nvPr>
        </p:nvGraphicFramePr>
        <p:xfrm>
          <a:off x="0" y="513908"/>
          <a:ext cx="12036829" cy="6327467"/>
        </p:xfrm>
        <a:graphic>
          <a:graphicData uri="http://schemas.openxmlformats.org/drawingml/2006/table">
            <a:tbl>
              <a:tblPr firstRow="1" firstCol="1" lastRow="1" lastCol="1" bandRow="1" bandCol="1">
                <a:tableStyleId>{5C22544A-7EE6-4342-B048-85BDC9FD1C3A}</a:tableStyleId>
              </a:tblPr>
              <a:tblGrid>
                <a:gridCol w="6616931"/>
                <a:gridCol w="5419898"/>
              </a:tblGrid>
              <a:tr h="499507">
                <a:tc>
                  <a:txBody>
                    <a:bodyPr/>
                    <a:lstStyle/>
                    <a:p>
                      <a:pPr algn="ctr">
                        <a:lnSpc>
                          <a:spcPct val="100000"/>
                        </a:lnSpc>
                        <a:spcAft>
                          <a:spcPts val="0"/>
                        </a:spcAft>
                      </a:pPr>
                      <a:r>
                        <a:rPr lang="es-MX" sz="2400" dirty="0" smtClean="0">
                          <a:effectLst/>
                          <a:latin typeface="Century Gothic" panose="020B0502020202020204" pitchFamily="34" charset="0"/>
                        </a:rPr>
                        <a:t>Presidenta</a:t>
                      </a:r>
                      <a:r>
                        <a:rPr lang="es-MX" sz="2400" baseline="0" dirty="0" smtClean="0">
                          <a:effectLst/>
                          <a:latin typeface="Century Gothic" panose="020B0502020202020204" pitchFamily="34" charset="0"/>
                        </a:rPr>
                        <a:t>(e)</a:t>
                      </a:r>
                      <a:endParaRPr lang="es-MX" sz="2400" dirty="0" smtClean="0">
                        <a:effectLst/>
                        <a:latin typeface="Century Gothic" panose="020B0502020202020204" pitchFamily="34" charset="0"/>
                      </a:endParaRPr>
                    </a:p>
                  </a:txBody>
                  <a:tcPr marL="34922" marR="34922" marT="4677" marB="0" anchor="ctr">
                    <a:solidFill>
                      <a:srgbClr val="D42B84"/>
                    </a:solidFill>
                  </a:tcPr>
                </a:tc>
                <a:tc>
                  <a:txBody>
                    <a:bodyPr/>
                    <a:lstStyle/>
                    <a:p>
                      <a:pPr algn="ctr">
                        <a:lnSpc>
                          <a:spcPct val="100000"/>
                        </a:lnSpc>
                        <a:spcAft>
                          <a:spcPts val="0"/>
                        </a:spcAft>
                      </a:pPr>
                      <a:r>
                        <a:rPr lang="es-MX" sz="2400" dirty="0" smtClean="0">
                          <a:effectLst/>
                          <a:latin typeface="Century Gothic" panose="020B0502020202020204" pitchFamily="34" charset="0"/>
                        </a:rPr>
                        <a:t>Secretaria</a:t>
                      </a:r>
                      <a:r>
                        <a:rPr lang="es-MX" sz="2400" baseline="0" dirty="0" smtClean="0">
                          <a:effectLst/>
                          <a:latin typeface="Century Gothic" panose="020B0502020202020204" pitchFamily="34" charset="0"/>
                        </a:rPr>
                        <a:t>(o</a:t>
                      </a:r>
                      <a:r>
                        <a:rPr lang="es-MX" sz="2400" baseline="0" dirty="0" smtClean="0">
                          <a:effectLst/>
                          <a:latin typeface="Century Gothic" panose="020B0502020202020204" pitchFamily="34" charset="0"/>
                        </a:rPr>
                        <a:t>)</a:t>
                      </a:r>
                      <a:endParaRPr lang="es-MX" sz="24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34922" marR="34922" marT="4677" marB="0" anchor="ctr">
                    <a:solidFill>
                      <a:srgbClr val="D42B84"/>
                    </a:solidFill>
                  </a:tcPr>
                </a:tc>
              </a:tr>
              <a:tr h="5827960">
                <a:tc>
                  <a:txBody>
                    <a:bodyPr/>
                    <a:lstStyle/>
                    <a:p>
                      <a:pPr marL="342900" lvl="0" indent="-342900" algn="just">
                        <a:lnSpc>
                          <a:spcPct val="100000"/>
                        </a:lnSpc>
                        <a:spcAft>
                          <a:spcPts val="0"/>
                        </a:spcAft>
                        <a:buFont typeface="Wingdings" panose="05000000000000000000" pitchFamily="2" charset="2"/>
                        <a:buChar char="§"/>
                        <a:tabLst>
                          <a:tab pos="457200" algn="l"/>
                        </a:tabLst>
                      </a:pPr>
                      <a:r>
                        <a:rPr lang="es-MX" sz="2200" dirty="0" smtClean="0">
                          <a:solidFill>
                            <a:schemeClr val="tx1"/>
                          </a:solidFill>
                          <a:effectLst/>
                          <a:latin typeface="Century Gothic" panose="020B0502020202020204" pitchFamily="34" charset="0"/>
                        </a:rPr>
                        <a:t>Presidir </a:t>
                      </a:r>
                      <a:r>
                        <a:rPr lang="es-MX" sz="2200" dirty="0">
                          <a:solidFill>
                            <a:schemeClr val="tx1"/>
                          </a:solidFill>
                          <a:effectLst/>
                          <a:latin typeface="Century Gothic" panose="020B0502020202020204" pitchFamily="34" charset="0"/>
                        </a:rPr>
                        <a:t>los trabajos de la </a:t>
                      </a:r>
                      <a:r>
                        <a:rPr lang="es-MX" sz="2200" dirty="0" smtClean="0">
                          <a:solidFill>
                            <a:schemeClr val="tx1"/>
                          </a:solidFill>
                          <a:effectLst/>
                          <a:latin typeface="Century Gothic" panose="020B0502020202020204" pitchFamily="34" charset="0"/>
                        </a:rPr>
                        <a:t>Mesa</a:t>
                      </a:r>
                      <a:r>
                        <a:rPr lang="es-MX" sz="2200" dirty="0" smtClean="0">
                          <a:solidFill>
                            <a:schemeClr val="tx1"/>
                          </a:solidFill>
                          <a:effectLst/>
                          <a:latin typeface="Century Gothic" panose="020B0502020202020204" pitchFamily="34" charset="0"/>
                        </a:rPr>
                        <a:t>.</a:t>
                      </a:r>
                    </a:p>
                    <a:p>
                      <a:pPr marL="342900" lvl="0" indent="-342900" algn="just">
                        <a:lnSpc>
                          <a:spcPct val="100000"/>
                        </a:lnSpc>
                        <a:spcAft>
                          <a:spcPts val="0"/>
                        </a:spcAft>
                        <a:buFont typeface="Wingdings" panose="05000000000000000000" pitchFamily="2" charset="2"/>
                        <a:buChar char="§"/>
                        <a:tabLst>
                          <a:tab pos="457200" algn="l"/>
                        </a:tabLst>
                      </a:pPr>
                      <a:r>
                        <a:rPr lang="es-MX" sz="2200" dirty="0" smtClean="0">
                          <a:solidFill>
                            <a:schemeClr val="tx1"/>
                          </a:solidFill>
                          <a:effectLst/>
                          <a:latin typeface="Century Gothic" panose="020B0502020202020204" pitchFamily="34" charset="0"/>
                        </a:rPr>
                        <a:t>Asegurase de contar con la</a:t>
                      </a:r>
                      <a:r>
                        <a:rPr lang="es-MX" sz="2200" baseline="0" dirty="0" smtClean="0">
                          <a:solidFill>
                            <a:schemeClr val="tx1"/>
                          </a:solidFill>
                          <a:effectLst/>
                          <a:latin typeface="Century Gothic" panose="020B0502020202020204" pitchFamily="34" charset="0"/>
                        </a:rPr>
                        <a:t> documentación, material e insumos necesarios para para la Jornada Electoral</a:t>
                      </a:r>
                    </a:p>
                    <a:p>
                      <a:pPr marL="342900" lvl="0" indent="-342900" algn="just">
                        <a:lnSpc>
                          <a:spcPct val="100000"/>
                        </a:lnSpc>
                        <a:spcAft>
                          <a:spcPts val="0"/>
                        </a:spcAft>
                        <a:buFont typeface="Wingdings" panose="05000000000000000000" pitchFamily="2" charset="2"/>
                        <a:buChar char="§"/>
                        <a:tabLst>
                          <a:tab pos="457200" algn="l"/>
                        </a:tabLst>
                      </a:pPr>
                      <a:r>
                        <a:rPr lang="es-MX" sz="2200" b="1" kern="1200" baseline="0" dirty="0" smtClean="0">
                          <a:solidFill>
                            <a:schemeClr val="tx1"/>
                          </a:solidFill>
                          <a:effectLst/>
                          <a:latin typeface="Century Gothic" panose="020B0502020202020204" pitchFamily="34" charset="0"/>
                          <a:ea typeface="+mn-ea"/>
                          <a:cs typeface="+mn-cs"/>
                        </a:rPr>
                        <a:t>Iniciar la recepción de la votación y declarar su clausura</a:t>
                      </a:r>
                    </a:p>
                    <a:p>
                      <a:pPr marL="342900" lvl="0" indent="-342900" algn="just">
                        <a:lnSpc>
                          <a:spcPct val="100000"/>
                        </a:lnSpc>
                        <a:spcAft>
                          <a:spcPts val="0"/>
                        </a:spcAft>
                        <a:buFont typeface="Wingdings" panose="05000000000000000000" pitchFamily="2" charset="2"/>
                        <a:buChar char="§"/>
                        <a:tabLst>
                          <a:tab pos="457200" algn="l"/>
                        </a:tabLst>
                      </a:pPr>
                      <a:r>
                        <a:rPr lang="es-MX" sz="2200" b="1" kern="1200" dirty="0" smtClean="0">
                          <a:solidFill>
                            <a:schemeClr val="tx1"/>
                          </a:solidFill>
                          <a:effectLst/>
                          <a:latin typeface="Century Gothic" panose="020B0502020202020204" pitchFamily="34" charset="0"/>
                          <a:ea typeface="+mn-ea"/>
                          <a:cs typeface="+mn-cs"/>
                        </a:rPr>
                        <a:t>Retirar </a:t>
                      </a:r>
                      <a:r>
                        <a:rPr lang="es-MX" sz="2200" b="1" kern="1200" dirty="0">
                          <a:solidFill>
                            <a:schemeClr val="tx1"/>
                          </a:solidFill>
                          <a:effectLst/>
                          <a:latin typeface="Century Gothic" panose="020B0502020202020204" pitchFamily="34" charset="0"/>
                          <a:ea typeface="+mn-ea"/>
                          <a:cs typeface="+mn-cs"/>
                        </a:rPr>
                        <a:t>de la </a:t>
                      </a:r>
                      <a:r>
                        <a:rPr lang="es-MX" sz="2200" b="1" kern="1200" dirty="0" smtClean="0">
                          <a:solidFill>
                            <a:schemeClr val="tx1"/>
                          </a:solidFill>
                          <a:effectLst/>
                          <a:latin typeface="Century Gothic" panose="020B0502020202020204" pitchFamily="34" charset="0"/>
                          <a:ea typeface="+mn-ea"/>
                          <a:cs typeface="+mn-cs"/>
                        </a:rPr>
                        <a:t>MRV a </a:t>
                      </a:r>
                      <a:r>
                        <a:rPr lang="es-MX" sz="2200" b="1" kern="1200" dirty="0">
                          <a:solidFill>
                            <a:schemeClr val="tx1"/>
                          </a:solidFill>
                          <a:effectLst/>
                          <a:latin typeface="Century Gothic" panose="020B0502020202020204" pitchFamily="34" charset="0"/>
                          <a:ea typeface="+mn-ea"/>
                          <a:cs typeface="+mn-cs"/>
                        </a:rPr>
                        <a:t>cualquier persona </a:t>
                      </a:r>
                      <a:r>
                        <a:rPr lang="es-MX" sz="2200" b="1" kern="1200" dirty="0" smtClean="0">
                          <a:solidFill>
                            <a:schemeClr val="tx1"/>
                          </a:solidFill>
                          <a:effectLst/>
                          <a:latin typeface="Century Gothic" panose="020B0502020202020204" pitchFamily="34" charset="0"/>
                          <a:ea typeface="+mn-ea"/>
                          <a:cs typeface="+mn-cs"/>
                        </a:rPr>
                        <a:t>que</a:t>
                      </a:r>
                      <a:r>
                        <a:rPr lang="es-MX" sz="2200" b="1" kern="1200" dirty="0" smtClean="0">
                          <a:solidFill>
                            <a:schemeClr val="tx1"/>
                          </a:solidFill>
                          <a:effectLst/>
                          <a:latin typeface="Century Gothic" panose="020B0502020202020204" pitchFamily="34" charset="0"/>
                          <a:ea typeface="+mn-ea"/>
                          <a:cs typeface="+mn-cs"/>
                        </a:rPr>
                        <a:t>:</a:t>
                      </a:r>
                      <a:endParaRPr lang="es-MX" sz="2200" b="1" kern="1200" dirty="0" smtClean="0">
                        <a:solidFill>
                          <a:schemeClr val="tx1"/>
                        </a:solidFill>
                        <a:effectLst/>
                        <a:latin typeface="Century Gothic" panose="020B0502020202020204" pitchFamily="34" charset="0"/>
                        <a:ea typeface="+mn-ea"/>
                        <a:cs typeface="+mn-cs"/>
                      </a:endParaRPr>
                    </a:p>
                    <a:p>
                      <a:pPr marL="342900" lvl="0" indent="-342900" algn="just" rtl="0" eaLnBrk="1" latinLnBrk="0" hangingPunct="1">
                        <a:lnSpc>
                          <a:spcPct val="100000"/>
                        </a:lnSpc>
                        <a:spcAft>
                          <a:spcPts val="0"/>
                        </a:spcAft>
                        <a:buFont typeface="Nexa Regular" panose="02000500000000000000" pitchFamily="50" charset="0"/>
                        <a:buChar char="-"/>
                        <a:tabLst>
                          <a:tab pos="735965" algn="l"/>
                        </a:tabLst>
                      </a:pPr>
                      <a:r>
                        <a:rPr lang="es-MX" sz="2200" b="1" kern="1200" dirty="0" smtClean="0">
                          <a:solidFill>
                            <a:schemeClr val="tx1"/>
                          </a:solidFill>
                          <a:effectLst/>
                          <a:latin typeface="Century Gothic" panose="020B0502020202020204" pitchFamily="34" charset="0"/>
                          <a:ea typeface="+mn-ea"/>
                          <a:cs typeface="+mn-cs"/>
                        </a:rPr>
                        <a:t>Indebidamente interfiera o altere el orden;</a:t>
                      </a:r>
                    </a:p>
                    <a:p>
                      <a:pPr marL="342900" lvl="0" indent="-342900" algn="just">
                        <a:lnSpc>
                          <a:spcPct val="100000"/>
                        </a:lnSpc>
                        <a:spcAft>
                          <a:spcPts val="0"/>
                        </a:spcAft>
                        <a:buFont typeface="Nexa Regular" panose="02000500000000000000" pitchFamily="50" charset="0"/>
                        <a:buChar char="-"/>
                        <a:tabLst>
                          <a:tab pos="735965" algn="l"/>
                        </a:tabLst>
                      </a:pPr>
                      <a:r>
                        <a:rPr lang="es-MX" sz="2200" b="1" kern="1200" dirty="0" smtClean="0">
                          <a:solidFill>
                            <a:schemeClr val="tx1"/>
                          </a:solidFill>
                          <a:effectLst/>
                          <a:latin typeface="Century Gothic" panose="020B0502020202020204" pitchFamily="34" charset="0"/>
                          <a:ea typeface="+mn-ea"/>
                          <a:cs typeface="+mn-cs"/>
                        </a:rPr>
                        <a:t>Haga </a:t>
                      </a:r>
                      <a:r>
                        <a:rPr lang="es-MX" sz="2200" b="1" kern="1200" dirty="0">
                          <a:solidFill>
                            <a:schemeClr val="tx1"/>
                          </a:solidFill>
                          <a:effectLst/>
                          <a:latin typeface="Century Gothic" panose="020B0502020202020204" pitchFamily="34" charset="0"/>
                          <a:ea typeface="+mn-ea"/>
                          <a:cs typeface="+mn-cs"/>
                        </a:rPr>
                        <a:t>proselitismo en favor de alguna planilla;</a:t>
                      </a:r>
                    </a:p>
                    <a:p>
                      <a:pPr marL="342900" lvl="0" indent="-342900" algn="just" rtl="0" eaLnBrk="1" latinLnBrk="0" hangingPunct="1">
                        <a:lnSpc>
                          <a:spcPct val="100000"/>
                        </a:lnSpc>
                        <a:spcAft>
                          <a:spcPts val="0"/>
                        </a:spcAft>
                        <a:buFont typeface="Nexa Regular" panose="02000500000000000000" pitchFamily="50" charset="0"/>
                        <a:buChar char="-"/>
                        <a:tabLst>
                          <a:tab pos="735965" algn="l"/>
                        </a:tabLst>
                      </a:pPr>
                      <a:r>
                        <a:rPr lang="es-MX" sz="2200" b="1" kern="1200" dirty="0" smtClean="0">
                          <a:solidFill>
                            <a:schemeClr val="tx1"/>
                          </a:solidFill>
                          <a:effectLst/>
                          <a:latin typeface="Century Gothic" panose="020B0502020202020204" pitchFamily="34" charset="0"/>
                          <a:ea typeface="+mn-ea"/>
                          <a:cs typeface="+mn-cs"/>
                        </a:rPr>
                        <a:t>Impida </a:t>
                      </a:r>
                      <a:r>
                        <a:rPr lang="es-MX" sz="2200" b="1" kern="1200" dirty="0">
                          <a:solidFill>
                            <a:schemeClr val="tx1"/>
                          </a:solidFill>
                          <a:effectLst/>
                          <a:latin typeface="Century Gothic" panose="020B0502020202020204" pitchFamily="34" charset="0"/>
                          <a:ea typeface="+mn-ea"/>
                          <a:cs typeface="+mn-cs"/>
                        </a:rPr>
                        <a:t>la libre emisión del voto;</a:t>
                      </a:r>
                    </a:p>
                    <a:p>
                      <a:pPr marL="342900" lvl="0" indent="-342900" algn="just" rtl="0" eaLnBrk="1" latinLnBrk="0" hangingPunct="1">
                        <a:lnSpc>
                          <a:spcPct val="100000"/>
                        </a:lnSpc>
                        <a:spcAft>
                          <a:spcPts val="0"/>
                        </a:spcAft>
                        <a:buFont typeface="Nexa Regular" panose="02000500000000000000" pitchFamily="50" charset="0"/>
                        <a:buChar char="-"/>
                        <a:tabLst>
                          <a:tab pos="735965" algn="l"/>
                        </a:tabLst>
                      </a:pPr>
                      <a:r>
                        <a:rPr lang="es-MX" sz="2200" b="1" kern="1200" dirty="0" smtClean="0">
                          <a:solidFill>
                            <a:schemeClr val="tx1"/>
                          </a:solidFill>
                          <a:effectLst/>
                          <a:latin typeface="Century Gothic" panose="020B0502020202020204" pitchFamily="34" charset="0"/>
                          <a:ea typeface="+mn-ea"/>
                          <a:cs typeface="+mn-cs"/>
                        </a:rPr>
                        <a:t>Intimide </a:t>
                      </a:r>
                      <a:r>
                        <a:rPr lang="es-MX" sz="2200" b="1" kern="1200" dirty="0">
                          <a:solidFill>
                            <a:schemeClr val="tx1"/>
                          </a:solidFill>
                          <a:effectLst/>
                          <a:latin typeface="Century Gothic" panose="020B0502020202020204" pitchFamily="34" charset="0"/>
                          <a:ea typeface="+mn-ea"/>
                          <a:cs typeface="+mn-cs"/>
                        </a:rPr>
                        <a:t>o ejerza violencia </a:t>
                      </a:r>
                      <a:r>
                        <a:rPr lang="es-MX" sz="2200" b="1" kern="1200" dirty="0" smtClean="0">
                          <a:solidFill>
                            <a:schemeClr val="tx1"/>
                          </a:solidFill>
                          <a:effectLst/>
                          <a:latin typeface="Century Gothic" panose="020B0502020202020204" pitchFamily="34" charset="0"/>
                          <a:ea typeface="+mn-ea"/>
                          <a:cs typeface="+mn-cs"/>
                        </a:rPr>
                        <a:t>sobre</a:t>
                      </a:r>
                      <a:r>
                        <a:rPr lang="es-MX" sz="2200" b="1" kern="1200" baseline="0" dirty="0" smtClean="0">
                          <a:solidFill>
                            <a:schemeClr val="tx1"/>
                          </a:solidFill>
                          <a:effectLst/>
                          <a:latin typeface="Century Gothic" panose="020B0502020202020204" pitchFamily="34" charset="0"/>
                          <a:ea typeface="+mn-ea"/>
                          <a:cs typeface="+mn-cs"/>
                        </a:rPr>
                        <a:t> las y </a:t>
                      </a:r>
                      <a:r>
                        <a:rPr lang="es-MX" sz="2200" b="1" kern="1200" dirty="0" smtClean="0">
                          <a:solidFill>
                            <a:schemeClr val="tx1"/>
                          </a:solidFill>
                          <a:effectLst/>
                          <a:latin typeface="Century Gothic" panose="020B0502020202020204" pitchFamily="34" charset="0"/>
                          <a:ea typeface="+mn-ea"/>
                          <a:cs typeface="+mn-cs"/>
                        </a:rPr>
                        <a:t>los ciudadanos</a:t>
                      </a:r>
                      <a:r>
                        <a:rPr lang="es-MX" sz="2200" b="1" kern="1200" dirty="0" smtClean="0">
                          <a:solidFill>
                            <a:schemeClr val="tx1"/>
                          </a:solidFill>
                          <a:effectLst/>
                          <a:latin typeface="Century Gothic" panose="020B0502020202020204" pitchFamily="34" charset="0"/>
                          <a:ea typeface="+mn-ea"/>
                          <a:cs typeface="+mn-cs"/>
                        </a:rPr>
                        <a:t>.</a:t>
                      </a:r>
                    </a:p>
                    <a:p>
                      <a:pPr marL="342900" lvl="0" indent="-342900" algn="just" rtl="0" eaLnBrk="1" latinLnBrk="0" hangingPunct="1">
                        <a:lnSpc>
                          <a:spcPct val="100000"/>
                        </a:lnSpc>
                        <a:spcAft>
                          <a:spcPts val="0"/>
                        </a:spcAft>
                        <a:buFont typeface="Wingdings" panose="05000000000000000000" pitchFamily="2" charset="2"/>
                        <a:buChar char="§"/>
                        <a:tabLst>
                          <a:tab pos="735965" algn="l"/>
                        </a:tabLst>
                      </a:pPr>
                      <a:r>
                        <a:rPr lang="es-MX" sz="2200" b="1" kern="1200" dirty="0" smtClean="0">
                          <a:solidFill>
                            <a:schemeClr val="tx1"/>
                          </a:solidFill>
                          <a:effectLst/>
                          <a:latin typeface="Century Gothic" panose="020B0502020202020204" pitchFamily="34" charset="0"/>
                          <a:ea typeface="+mn-ea"/>
                          <a:cs typeface="+mn-cs"/>
                        </a:rPr>
                        <a:t>Pedir</a:t>
                      </a:r>
                      <a:r>
                        <a:rPr lang="es-MX" sz="2200" b="1" kern="1200" baseline="0" dirty="0" smtClean="0">
                          <a:solidFill>
                            <a:schemeClr val="tx1"/>
                          </a:solidFill>
                          <a:effectLst/>
                          <a:latin typeface="Century Gothic" panose="020B0502020202020204" pitchFamily="34" charset="0"/>
                          <a:ea typeface="+mn-ea"/>
                          <a:cs typeface="+mn-cs"/>
                        </a:rPr>
                        <a:t> el auxilio de la fuerza pública de ser necesario</a:t>
                      </a:r>
                      <a:endParaRPr lang="es-MX" sz="2200" b="1" kern="1200" dirty="0" smtClean="0">
                        <a:solidFill>
                          <a:schemeClr val="tx1"/>
                        </a:solidFill>
                        <a:effectLst/>
                        <a:latin typeface="Century Gothic" panose="020B0502020202020204" pitchFamily="34" charset="0"/>
                        <a:ea typeface="+mn-ea"/>
                        <a:cs typeface="+mn-cs"/>
                      </a:endParaRPr>
                    </a:p>
                    <a:p>
                      <a:pPr marL="342900" lvl="0" indent="-342900" algn="just" rtl="0" eaLnBrk="1" latinLnBrk="0" hangingPunct="1">
                        <a:lnSpc>
                          <a:spcPct val="100000"/>
                        </a:lnSpc>
                        <a:spcAft>
                          <a:spcPts val="0"/>
                        </a:spcAft>
                        <a:buFont typeface="Wingdings" panose="05000000000000000000" pitchFamily="2" charset="2"/>
                        <a:buChar char="§"/>
                        <a:tabLst>
                          <a:tab pos="735965" algn="l"/>
                        </a:tabLst>
                      </a:pPr>
                      <a:r>
                        <a:rPr lang="es-MX" sz="2200" b="1" kern="1200" dirty="0" smtClean="0">
                          <a:solidFill>
                            <a:schemeClr val="tx1"/>
                          </a:solidFill>
                          <a:effectLst/>
                          <a:latin typeface="Century Gothic" panose="020B0502020202020204" pitchFamily="34" charset="0"/>
                          <a:ea typeface="+mn-ea"/>
                          <a:cs typeface="+mn-cs"/>
                        </a:rPr>
                        <a:t>Vigilar</a:t>
                      </a:r>
                      <a:r>
                        <a:rPr lang="es-MX" sz="2200" b="1" kern="1200" baseline="0" dirty="0" smtClean="0">
                          <a:solidFill>
                            <a:schemeClr val="tx1"/>
                          </a:solidFill>
                          <a:effectLst/>
                          <a:latin typeface="Century Gothic" panose="020B0502020202020204" pitchFamily="34" charset="0"/>
                          <a:ea typeface="+mn-ea"/>
                          <a:cs typeface="+mn-cs"/>
                        </a:rPr>
                        <a:t> que se integran adecuadamente los expedientes y paquetes electorales</a:t>
                      </a:r>
                      <a:endParaRPr lang="es-MX" sz="2200" b="1" kern="1200" dirty="0">
                        <a:solidFill>
                          <a:schemeClr val="tx1"/>
                        </a:solidFill>
                        <a:effectLst/>
                        <a:latin typeface="Century Gothic" panose="020B0502020202020204" pitchFamily="34" charset="0"/>
                        <a:ea typeface="+mn-ea"/>
                        <a:cs typeface="+mn-cs"/>
                      </a:endParaRPr>
                    </a:p>
                  </a:txBody>
                  <a:tcPr marL="34922" marR="34922" marT="4677" marB="0">
                    <a:solidFill>
                      <a:schemeClr val="bg1">
                        <a:lumMod val="95000"/>
                      </a:schemeClr>
                    </a:solidFill>
                  </a:tcPr>
                </a:tc>
                <a:tc>
                  <a:txBody>
                    <a:bodyPr/>
                    <a:lstStyle/>
                    <a:p>
                      <a:pPr marL="285750" marR="0" lvl="0"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tab pos="457200" algn="l"/>
                        </a:tabLst>
                        <a:defRPr/>
                      </a:pPr>
                      <a:r>
                        <a:rPr kumimoji="0" lang="es-MX" sz="2200" b="1" kern="1200" dirty="0" smtClean="0">
                          <a:solidFill>
                            <a:schemeClr val="tx1"/>
                          </a:solidFill>
                          <a:effectLst/>
                          <a:latin typeface="Century Gothic" panose="020B0502020202020204" pitchFamily="34" charset="0"/>
                          <a:ea typeface="+mn-ea"/>
                          <a:cs typeface="+mn-cs"/>
                        </a:rPr>
                        <a:t>Coadyuvar</a:t>
                      </a:r>
                      <a:r>
                        <a:rPr kumimoji="0" lang="es-MX" sz="2200" b="1" kern="1200" baseline="0" dirty="0" smtClean="0">
                          <a:solidFill>
                            <a:schemeClr val="tx1"/>
                          </a:solidFill>
                          <a:effectLst/>
                          <a:latin typeface="Century Gothic" panose="020B0502020202020204" pitchFamily="34" charset="0"/>
                          <a:ea typeface="+mn-ea"/>
                          <a:cs typeface="+mn-cs"/>
                        </a:rPr>
                        <a:t> en la Instalación de la casilla, inicio y recepción de la votación, cierre de la votación, escrutinio y cómputo de la votación, Integración de expedientes y paquetes electorales, clausura de casilla y remisión de paquetes</a:t>
                      </a:r>
                    </a:p>
                    <a:p>
                      <a:pPr marL="285750" marR="0" lvl="0"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tab pos="457200" algn="l"/>
                        </a:tabLst>
                        <a:defRPr/>
                      </a:pPr>
                      <a:r>
                        <a:rPr kumimoji="0" lang="es-MX" sz="2200" b="1" kern="1200" dirty="0" smtClean="0">
                          <a:solidFill>
                            <a:schemeClr val="tx1"/>
                          </a:solidFill>
                          <a:effectLst/>
                          <a:latin typeface="Century Gothic" panose="020B0502020202020204" pitchFamily="34" charset="0"/>
                          <a:ea typeface="+mn-ea"/>
                          <a:cs typeface="+mn-cs"/>
                        </a:rPr>
                        <a:t>Anotar los incidentes</a:t>
                      </a:r>
                      <a:r>
                        <a:rPr kumimoji="0" lang="es-MX" sz="2200" b="1" kern="1200" baseline="0" dirty="0" smtClean="0">
                          <a:solidFill>
                            <a:schemeClr val="tx1"/>
                          </a:solidFill>
                          <a:effectLst/>
                          <a:latin typeface="Century Gothic" panose="020B0502020202020204" pitchFamily="34" charset="0"/>
                          <a:ea typeface="+mn-ea"/>
                          <a:cs typeface="+mn-cs"/>
                        </a:rPr>
                        <a:t> en la documentación electoral,</a:t>
                      </a:r>
                      <a:r>
                        <a:rPr kumimoji="0" lang="es-MX" sz="2200" b="1" kern="1200" dirty="0" smtClean="0">
                          <a:solidFill>
                            <a:schemeClr val="tx1"/>
                          </a:solidFill>
                          <a:effectLst/>
                          <a:latin typeface="Century Gothic" panose="020B0502020202020204" pitchFamily="34" charset="0"/>
                          <a:ea typeface="+mn-ea"/>
                          <a:cs typeface="+mn-cs"/>
                        </a:rPr>
                        <a:t> </a:t>
                      </a:r>
                      <a:r>
                        <a:rPr kumimoji="0" lang="es-MX" sz="2200" b="1" kern="1200" dirty="0">
                          <a:solidFill>
                            <a:schemeClr val="tx1"/>
                          </a:solidFill>
                          <a:effectLst/>
                          <a:latin typeface="Century Gothic" panose="020B0502020202020204" pitchFamily="34" charset="0"/>
                          <a:ea typeface="+mn-ea"/>
                          <a:cs typeface="+mn-cs"/>
                        </a:rPr>
                        <a:t>en </a:t>
                      </a:r>
                      <a:r>
                        <a:rPr kumimoji="0" lang="es-MX" sz="2200" b="1" kern="1200" dirty="0" smtClean="0">
                          <a:solidFill>
                            <a:schemeClr val="tx1"/>
                          </a:solidFill>
                          <a:effectLst/>
                          <a:latin typeface="Century Gothic" panose="020B0502020202020204" pitchFamily="34" charset="0"/>
                          <a:ea typeface="+mn-ea"/>
                          <a:cs typeface="+mn-cs"/>
                        </a:rPr>
                        <a:t>caso de suscitarse causas </a:t>
                      </a:r>
                      <a:r>
                        <a:rPr kumimoji="0" lang="es-MX" sz="2200" b="1" kern="1200" dirty="0">
                          <a:solidFill>
                            <a:schemeClr val="tx1"/>
                          </a:solidFill>
                          <a:effectLst/>
                          <a:latin typeface="Century Gothic" panose="020B0502020202020204" pitchFamily="34" charset="0"/>
                          <a:ea typeface="+mn-ea"/>
                          <a:cs typeface="+mn-cs"/>
                        </a:rPr>
                        <a:t>del </a:t>
                      </a:r>
                      <a:r>
                        <a:rPr kumimoji="0" lang="es-MX" sz="2200" b="1" kern="1200" dirty="0" smtClean="0">
                          <a:solidFill>
                            <a:schemeClr val="tx1"/>
                          </a:solidFill>
                          <a:effectLst/>
                          <a:latin typeface="Century Gothic" panose="020B0502020202020204" pitchFamily="34" charset="0"/>
                          <a:ea typeface="+mn-ea"/>
                          <a:cs typeface="+mn-cs"/>
                        </a:rPr>
                        <a:t>quebranto </a:t>
                      </a:r>
                      <a:r>
                        <a:rPr kumimoji="0" lang="es-MX" sz="2200" b="1" kern="1200" dirty="0">
                          <a:solidFill>
                            <a:schemeClr val="tx1"/>
                          </a:solidFill>
                          <a:effectLst/>
                          <a:latin typeface="Century Gothic" panose="020B0502020202020204" pitchFamily="34" charset="0"/>
                          <a:ea typeface="+mn-ea"/>
                          <a:cs typeface="+mn-cs"/>
                        </a:rPr>
                        <a:t>del orden y las medidas acordadas por el </a:t>
                      </a:r>
                      <a:r>
                        <a:rPr kumimoji="0" lang="es-MX" sz="2200" b="1" kern="1200" dirty="0" smtClean="0">
                          <a:solidFill>
                            <a:schemeClr val="tx1"/>
                          </a:solidFill>
                          <a:effectLst/>
                          <a:latin typeface="Century Gothic" panose="020B0502020202020204" pitchFamily="34" charset="0"/>
                          <a:ea typeface="+mn-ea"/>
                          <a:cs typeface="+mn-cs"/>
                        </a:rPr>
                        <a:t>la o el </a:t>
                      </a:r>
                      <a:r>
                        <a:rPr kumimoji="0" lang="es-MX" sz="2200" b="1" kern="1200" dirty="0" smtClean="0">
                          <a:solidFill>
                            <a:schemeClr val="tx1"/>
                          </a:solidFill>
                          <a:effectLst/>
                          <a:latin typeface="Century Gothic" panose="020B0502020202020204" pitchFamily="34" charset="0"/>
                          <a:ea typeface="+mn-ea"/>
                          <a:cs typeface="+mn-cs"/>
                        </a:rPr>
                        <a:t>Presidente</a:t>
                      </a:r>
                    </a:p>
                    <a:p>
                      <a:pPr marL="285750" marR="0" lvl="0"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tab pos="457200" algn="l"/>
                        </a:tabLst>
                        <a:defRPr/>
                      </a:pPr>
                      <a:r>
                        <a:rPr kumimoji="0" lang="es-MX" sz="2200" b="1" kern="1200" dirty="0" smtClean="0">
                          <a:solidFill>
                            <a:schemeClr val="tx1"/>
                          </a:solidFill>
                          <a:effectLst/>
                          <a:latin typeface="Century Gothic" panose="020B0502020202020204" pitchFamily="34" charset="0"/>
                          <a:ea typeface="+mn-ea"/>
                          <a:cs typeface="+mn-cs"/>
                        </a:rPr>
                        <a:t>R</a:t>
                      </a:r>
                      <a:r>
                        <a:rPr kumimoji="0" lang="es-MX" sz="2200" b="1" kern="1200" smtClean="0">
                          <a:solidFill>
                            <a:schemeClr val="tx1"/>
                          </a:solidFill>
                          <a:effectLst/>
                          <a:latin typeface="Century Gothic" panose="020B0502020202020204" pitchFamily="34" charset="0"/>
                          <a:ea typeface="+mn-ea"/>
                          <a:cs typeface="+mn-cs"/>
                        </a:rPr>
                        <a:t>ecibir </a:t>
                      </a:r>
                      <a:r>
                        <a:rPr kumimoji="0" lang="es-MX" sz="2200" b="1" kern="1200" dirty="0">
                          <a:solidFill>
                            <a:schemeClr val="tx1"/>
                          </a:solidFill>
                          <a:effectLst/>
                          <a:latin typeface="Century Gothic" panose="020B0502020202020204" pitchFamily="34" charset="0"/>
                          <a:ea typeface="+mn-ea"/>
                          <a:cs typeface="+mn-cs"/>
                        </a:rPr>
                        <a:t>los escritos de incidentes que presenten </a:t>
                      </a:r>
                      <a:r>
                        <a:rPr kumimoji="0" lang="es-MX" sz="2200" b="1" kern="1200" dirty="0" smtClean="0">
                          <a:solidFill>
                            <a:schemeClr val="tx1"/>
                          </a:solidFill>
                          <a:effectLst/>
                          <a:latin typeface="Century Gothic" panose="020B0502020202020204" pitchFamily="34" charset="0"/>
                          <a:ea typeface="+mn-ea"/>
                          <a:cs typeface="+mn-cs"/>
                        </a:rPr>
                        <a:t>las o los </a:t>
                      </a:r>
                      <a:r>
                        <a:rPr kumimoji="0" lang="es-MX" sz="2200" b="1" kern="1200" dirty="0">
                          <a:solidFill>
                            <a:schemeClr val="tx1"/>
                          </a:solidFill>
                          <a:effectLst/>
                          <a:latin typeface="Century Gothic" panose="020B0502020202020204" pitchFamily="34" charset="0"/>
                          <a:ea typeface="+mn-ea"/>
                          <a:cs typeface="+mn-cs"/>
                        </a:rPr>
                        <a:t>representantes de las planillas registradas</a:t>
                      </a:r>
                      <a:r>
                        <a:rPr kumimoji="0" lang="es-MX" sz="2200" b="1" kern="1200" dirty="0" smtClean="0">
                          <a:solidFill>
                            <a:schemeClr val="tx1"/>
                          </a:solidFill>
                          <a:effectLst/>
                          <a:latin typeface="Century Gothic" panose="020B0502020202020204" pitchFamily="34" charset="0"/>
                          <a:ea typeface="+mn-ea"/>
                          <a:cs typeface="+mn-cs"/>
                        </a:rPr>
                        <a:t>.</a:t>
                      </a:r>
                    </a:p>
                  </a:txBody>
                  <a:tcPr marL="34922" marR="34922" marT="4677" marB="0">
                    <a:solidFill>
                      <a:schemeClr val="bg1">
                        <a:lumMod val="95000"/>
                      </a:schemeClr>
                    </a:solidFill>
                  </a:tcPr>
                </a:tc>
              </a:tr>
            </a:tbl>
          </a:graphicData>
        </a:graphic>
      </p:graphicFrame>
      <p:sp>
        <p:nvSpPr>
          <p:cNvPr id="5" name="Rectángulo 4"/>
          <p:cNvSpPr/>
          <p:nvPr/>
        </p:nvSpPr>
        <p:spPr>
          <a:xfrm>
            <a:off x="687875" y="7313"/>
            <a:ext cx="11015750" cy="523220"/>
          </a:xfrm>
          <a:prstGeom prst="rect">
            <a:avLst/>
          </a:prstGeom>
        </p:spPr>
        <p:txBody>
          <a:bodyPr wrap="square">
            <a:spAutoFit/>
          </a:bodyPr>
          <a:lstStyle/>
          <a:p>
            <a:r>
              <a:rPr lang="es-MX" sz="2800" b="1" dirty="0">
                <a:solidFill>
                  <a:srgbClr val="60269E"/>
                </a:solidFill>
                <a:latin typeface="Century Gothic" panose="020B0502020202020204" pitchFamily="34" charset="0"/>
              </a:rPr>
              <a:t>Funciones de la o el Presidente y la o el </a:t>
            </a:r>
            <a:r>
              <a:rPr lang="es-MX" sz="2800" b="1" dirty="0" smtClean="0">
                <a:solidFill>
                  <a:srgbClr val="60269E"/>
                </a:solidFill>
                <a:latin typeface="Century Gothic" panose="020B0502020202020204" pitchFamily="34" charset="0"/>
              </a:rPr>
              <a:t>Secretario de la MRV:</a:t>
            </a:r>
            <a:endParaRPr lang="es-MX" sz="2800" b="1" dirty="0">
              <a:solidFill>
                <a:srgbClr val="60269E"/>
              </a:solidFill>
              <a:latin typeface="Century Gothic" panose="020B0502020202020204" pitchFamily="34" charset="0"/>
            </a:endParaRPr>
          </a:p>
        </p:txBody>
      </p:sp>
    </p:spTree>
    <p:extLst>
      <p:ext uri="{BB962C8B-B14F-4D97-AF65-F5344CB8AC3E}">
        <p14:creationId xmlns:p14="http://schemas.microsoft.com/office/powerpoint/2010/main" val="8692768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74784" y="228137"/>
            <a:ext cx="4220308" cy="646331"/>
          </a:xfrm>
          <a:prstGeom prst="rect">
            <a:avLst/>
          </a:prstGeom>
          <a:noFill/>
        </p:spPr>
        <p:txBody>
          <a:bodyPr wrap="square" rtlCol="0">
            <a:spAutoFit/>
          </a:bodyPr>
          <a:lstStyle/>
          <a:p>
            <a:r>
              <a:rPr lang="es-MX" sz="3600" b="1" dirty="0" smtClean="0">
                <a:solidFill>
                  <a:srgbClr val="60269E"/>
                </a:solidFill>
                <a:latin typeface="Century Gothic" panose="020B0502020202020204" pitchFamily="34" charset="0"/>
              </a:rPr>
              <a:t>Jornada Electoral</a:t>
            </a:r>
            <a:endParaRPr lang="es-MX" sz="3600" b="1" dirty="0">
              <a:solidFill>
                <a:srgbClr val="60269E"/>
              </a:solidFill>
              <a:latin typeface="Century Gothic" panose="020B0502020202020204" pitchFamily="34" charset="0"/>
            </a:endParaRPr>
          </a:p>
        </p:txBody>
      </p:sp>
      <p:sp>
        <p:nvSpPr>
          <p:cNvPr id="4" name="Rectángulo 3"/>
          <p:cNvSpPr/>
          <p:nvPr/>
        </p:nvSpPr>
        <p:spPr>
          <a:xfrm>
            <a:off x="474784" y="886253"/>
            <a:ext cx="11183816" cy="5002395"/>
          </a:xfrm>
          <a:prstGeom prst="rect">
            <a:avLst/>
          </a:prstGeom>
        </p:spPr>
        <p:txBody>
          <a:bodyPr wrap="square">
            <a:spAutoFit/>
          </a:bodyPr>
          <a:lstStyle/>
          <a:p>
            <a:pPr marL="228600" lvl="0" indent="-228600" algn="just">
              <a:lnSpc>
                <a:spcPct val="90000"/>
              </a:lnSpc>
              <a:spcBef>
                <a:spcPts val="1000"/>
              </a:spcBef>
              <a:buFont typeface="Arial" panose="020B0604020202020204" pitchFamily="34" charset="0"/>
              <a:buChar char="•"/>
            </a:pPr>
            <a:r>
              <a:rPr lang="es-MX" sz="2400" dirty="0">
                <a:latin typeface="Century Gothic" panose="020B0502020202020204" pitchFamily="34" charset="0"/>
              </a:rPr>
              <a:t>Con el objeto de atender las disposiciones previstas en la Ley Orgánica Municipal, </a:t>
            </a:r>
            <a:r>
              <a:rPr lang="es-MX" sz="2400" b="1" i="1" dirty="0">
                <a:latin typeface="Century Gothic" panose="020B0502020202020204" pitchFamily="34" charset="0"/>
              </a:rPr>
              <a:t>se recomienda </a:t>
            </a:r>
            <a:r>
              <a:rPr lang="es-MX" sz="2400" dirty="0">
                <a:latin typeface="Century Gothic" panose="020B0502020202020204" pitchFamily="34" charset="0"/>
              </a:rPr>
              <a:t>que la jornada electoral se realice el: </a:t>
            </a:r>
            <a:r>
              <a:rPr lang="es-MX" sz="2400" b="1" u="sng" dirty="0">
                <a:latin typeface="Century Gothic" panose="020B0502020202020204" pitchFamily="34" charset="0"/>
              </a:rPr>
              <a:t>domingo 23 de marzo de </a:t>
            </a:r>
            <a:r>
              <a:rPr lang="es-MX" sz="2400" b="1" u="sng" dirty="0" smtClean="0">
                <a:latin typeface="Century Gothic" panose="020B0502020202020204" pitchFamily="34" charset="0"/>
              </a:rPr>
              <a:t>2025 </a:t>
            </a:r>
            <a:r>
              <a:rPr lang="es-MX" sz="2400" dirty="0" smtClean="0">
                <a:latin typeface="Century Gothic" panose="020B0502020202020204" pitchFamily="34" charset="0"/>
              </a:rPr>
              <a:t>(artículo 106, fracción II) LOM.</a:t>
            </a:r>
            <a:endParaRPr lang="es-MX" sz="2400" dirty="0">
              <a:latin typeface="Century Gothic" panose="020B0502020202020204" pitchFamily="34" charset="0"/>
            </a:endParaRPr>
          </a:p>
          <a:p>
            <a:pPr marL="228600" lvl="0" indent="-228600" algn="just">
              <a:lnSpc>
                <a:spcPct val="90000"/>
              </a:lnSpc>
              <a:spcBef>
                <a:spcPts val="1000"/>
              </a:spcBef>
              <a:buFont typeface="Arial" panose="020B0604020202020204" pitchFamily="34" charset="0"/>
              <a:buChar char="•"/>
            </a:pPr>
            <a:r>
              <a:rPr lang="es-MX" sz="2400" dirty="0">
                <a:latin typeface="Century Gothic" panose="020B0502020202020204" pitchFamily="34" charset="0"/>
              </a:rPr>
              <a:t>Lo anterior, para efecto de estar en condiciones de conceder el término previsto en dicha Ley para interponer algún recurso de revisión en contra de los resultados de la elección (72 horas) y que el Ayuntamiento resuelva en consecuencia (en un término no mayor a 5 días) y califique la elección el domingo siguiente al día de la elección (28 de marzo de </a:t>
            </a:r>
            <a:r>
              <a:rPr lang="es-MX" sz="2400" dirty="0" smtClean="0">
                <a:latin typeface="Century Gothic" panose="020B0502020202020204" pitchFamily="34" charset="0"/>
              </a:rPr>
              <a:t>2025).</a:t>
            </a:r>
            <a:endParaRPr lang="es-MX" sz="2400" dirty="0">
              <a:latin typeface="Century Gothic" panose="020B0502020202020204" pitchFamily="34" charset="0"/>
            </a:endParaRPr>
          </a:p>
          <a:p>
            <a:pPr marL="228600" lvl="0" indent="-228600" algn="just">
              <a:lnSpc>
                <a:spcPct val="90000"/>
              </a:lnSpc>
              <a:spcBef>
                <a:spcPts val="1000"/>
              </a:spcBef>
              <a:buFont typeface="Arial" panose="020B0604020202020204" pitchFamily="34" charset="0"/>
              <a:buChar char="•"/>
            </a:pPr>
            <a:r>
              <a:rPr lang="es-MX" sz="2400" dirty="0">
                <a:latin typeface="Century Gothic" panose="020B0502020202020204" pitchFamily="34" charset="0"/>
              </a:rPr>
              <a:t>En ese sentido, previo a la jornada electoral las autoridades municipales se asegurarán que se cuente con la documentación y material suficiente para el óptimo desempeño de las labores que se les encomendará a las Presidentas(es) y Secretarias(os) de las Mesas Receptoras de Votación.</a:t>
            </a:r>
          </a:p>
        </p:txBody>
      </p:sp>
    </p:spTree>
    <p:extLst>
      <p:ext uri="{BB962C8B-B14F-4D97-AF65-F5344CB8AC3E}">
        <p14:creationId xmlns:p14="http://schemas.microsoft.com/office/powerpoint/2010/main" val="20113904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848755" y="1043970"/>
            <a:ext cx="10705503" cy="1200329"/>
          </a:xfrm>
          <a:prstGeom prst="rect">
            <a:avLst/>
          </a:prstGeom>
        </p:spPr>
        <p:txBody>
          <a:bodyPr wrap="square">
            <a:spAutoFit/>
          </a:bodyPr>
          <a:lstStyle/>
          <a:p>
            <a:pPr marL="342900" indent="-342900">
              <a:buFont typeface="Arial" panose="020B0604020202020204" pitchFamily="34" charset="0"/>
              <a:buChar char="•"/>
            </a:pPr>
            <a:r>
              <a:rPr lang="es-MX" sz="2400" b="1" dirty="0">
                <a:solidFill>
                  <a:prstClr val="black"/>
                </a:solidFill>
                <a:latin typeface="Century Gothic" panose="020B0502020202020204" pitchFamily="34" charset="0"/>
                <a:ea typeface="Calibri" panose="020F0502020204030204" pitchFamily="34" charset="0"/>
                <a:cs typeface="Times New Roman" panose="02020603050405020304" pitchFamily="18" charset="0"/>
              </a:rPr>
              <a:t>Boleta para la elección de Ayudantía Municipal, la cual se propone imprimir en tamaño media carta, según el número que determine el cabildo.</a:t>
            </a:r>
            <a:endParaRPr lang="es-MX" dirty="0"/>
          </a:p>
        </p:txBody>
      </p:sp>
      <p:sp>
        <p:nvSpPr>
          <p:cNvPr id="5" name="Rectángulo 4"/>
          <p:cNvSpPr/>
          <p:nvPr/>
        </p:nvSpPr>
        <p:spPr>
          <a:xfrm>
            <a:off x="848755" y="325695"/>
            <a:ext cx="10705503" cy="526363"/>
          </a:xfrm>
          <a:prstGeom prst="rect">
            <a:avLst/>
          </a:prstGeom>
        </p:spPr>
        <p:txBody>
          <a:bodyPr wrap="square">
            <a:spAutoFit/>
          </a:bodyPr>
          <a:lstStyle/>
          <a:p>
            <a:pPr lvl="0" algn="just">
              <a:lnSpc>
                <a:spcPct val="120000"/>
              </a:lnSpc>
            </a:pPr>
            <a:r>
              <a:rPr lang="es-MX" sz="2600" b="1" i="1" dirty="0">
                <a:solidFill>
                  <a:prstClr val="black"/>
                </a:solidFill>
                <a:latin typeface="Century Gothic" panose="020B0502020202020204" pitchFamily="34" charset="0"/>
                <a:ea typeface="Calibri" panose="020F0502020204030204" pitchFamily="34" charset="0"/>
                <a:cs typeface="Arial" panose="020B0604020202020204" pitchFamily="34" charset="0"/>
              </a:rPr>
              <a:t>Para lo anterior, en su caso, se proponen los siguientes formatos: </a:t>
            </a:r>
          </a:p>
        </p:txBody>
      </p:sp>
      <p:pic>
        <p:nvPicPr>
          <p:cNvPr id="6" name="Imagen 5"/>
          <p:cNvPicPr>
            <a:picLocks noChangeAspect="1"/>
          </p:cNvPicPr>
          <p:nvPr/>
        </p:nvPicPr>
        <p:blipFill>
          <a:blip r:embed="rId2"/>
          <a:stretch>
            <a:fillRect/>
          </a:stretch>
        </p:blipFill>
        <p:spPr>
          <a:xfrm>
            <a:off x="4960973" y="1945361"/>
            <a:ext cx="5666159" cy="4191670"/>
          </a:xfrm>
          <a:prstGeom prst="rect">
            <a:avLst/>
          </a:prstGeom>
        </p:spPr>
      </p:pic>
    </p:spTree>
    <p:extLst>
      <p:ext uri="{BB962C8B-B14F-4D97-AF65-F5344CB8AC3E}">
        <p14:creationId xmlns:p14="http://schemas.microsoft.com/office/powerpoint/2010/main" val="15053623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492369" y="365125"/>
            <a:ext cx="11271739" cy="167469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just">
              <a:buFont typeface="Arial" panose="020B0604020202020204" pitchFamily="34" charset="0"/>
              <a:buChar char="•"/>
            </a:pPr>
            <a:r>
              <a:rPr lang="es-MX" sz="2400" b="1" dirty="0" smtClean="0">
                <a:latin typeface="Century Gothic" panose="020B0502020202020204" pitchFamily="34" charset="0"/>
              </a:rPr>
              <a:t>Acta de la Jornada Electoral y Escrutinio y Cómputo de la elección de Ayudantía Municipal, la cual se propone imprimir en tamaño oficio y </a:t>
            </a:r>
            <a:r>
              <a:rPr lang="es-MX" sz="2400" b="1" dirty="0" smtClean="0">
                <a:latin typeface="Century Gothic" panose="020B0502020202020204" pitchFamily="34" charset="0"/>
              </a:rPr>
              <a:t>sólo </a:t>
            </a:r>
            <a:r>
              <a:rPr lang="es-MX" sz="2400" b="1" dirty="0" smtClean="0">
                <a:latin typeface="Century Gothic" panose="020B0502020202020204" pitchFamily="34" charset="0"/>
              </a:rPr>
              <a:t>en original (3 por mesa).</a:t>
            </a:r>
          </a:p>
          <a:p>
            <a:pPr algn="just"/>
            <a:r>
              <a:rPr lang="es-MX" sz="2400" b="1" dirty="0" smtClean="0">
                <a:latin typeface="Century Gothic" panose="020B0502020202020204" pitchFamily="34" charset="0"/>
              </a:rPr>
              <a:t/>
            </a:r>
            <a:br>
              <a:rPr lang="es-MX" sz="2400" b="1" dirty="0" smtClean="0">
                <a:latin typeface="Century Gothic" panose="020B0502020202020204" pitchFamily="34" charset="0"/>
              </a:rPr>
            </a:br>
            <a:endParaRPr lang="es-MX" sz="2400" b="1" dirty="0">
              <a:latin typeface="Century Gothic" panose="020B0502020202020204" pitchFamily="34" charset="0"/>
            </a:endParaRPr>
          </a:p>
        </p:txBody>
      </p:sp>
      <p:pic>
        <p:nvPicPr>
          <p:cNvPr id="3" name="Marcador de contenido 3"/>
          <p:cNvPicPr>
            <a:picLocks/>
          </p:cNvPicPr>
          <p:nvPr/>
        </p:nvPicPr>
        <p:blipFill rotWithShape="1">
          <a:blip r:embed="rId2" cstate="print">
            <a:extLst>
              <a:ext uri="{28A0092B-C50C-407E-A947-70E740481C1C}">
                <a14:useLocalDpi xmlns:a14="http://schemas.microsoft.com/office/drawing/2010/main" val="0"/>
              </a:ext>
            </a:extLst>
          </a:blip>
          <a:srcRect t="2149" b="2986"/>
          <a:stretch/>
        </p:blipFill>
        <p:spPr bwMode="auto">
          <a:xfrm>
            <a:off x="3059533" y="1426154"/>
            <a:ext cx="8352882" cy="4587785"/>
          </a:xfrm>
          <a:prstGeom prst="rect">
            <a:avLst/>
          </a:prstGeom>
          <a:noFill/>
          <a:ln>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2914682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69277" y="298828"/>
            <a:ext cx="11482753" cy="1107996"/>
          </a:xfrm>
          <a:prstGeom prst="rect">
            <a:avLst/>
          </a:prstGeom>
        </p:spPr>
        <p:txBody>
          <a:bodyPr wrap="square">
            <a:spAutoFit/>
          </a:bodyPr>
          <a:lstStyle/>
          <a:p>
            <a:pPr marL="342900" indent="-342900" algn="just">
              <a:buFont typeface="Arial" panose="020B0604020202020204" pitchFamily="34" charset="0"/>
              <a:buChar char="•"/>
            </a:pPr>
            <a:r>
              <a:rPr lang="es-MX" sz="2200" b="1" dirty="0">
                <a:latin typeface="Century Gothic" panose="020B0502020202020204" pitchFamily="34" charset="0"/>
              </a:rPr>
              <a:t>Listado de registro de la </a:t>
            </a:r>
            <a:r>
              <a:rPr lang="es-MX" sz="2200" b="1" dirty="0" smtClean="0">
                <a:latin typeface="Century Gothic" panose="020B0502020202020204" pitchFamily="34" charset="0"/>
              </a:rPr>
              <a:t>ciudadanía </a:t>
            </a:r>
            <a:r>
              <a:rPr lang="es-MX" sz="2200" b="1" dirty="0">
                <a:latin typeface="Century Gothic" panose="020B0502020202020204" pitchFamily="34" charset="0"/>
              </a:rPr>
              <a:t>que </a:t>
            </a:r>
            <a:r>
              <a:rPr lang="es-MX" sz="2200" b="1" dirty="0" smtClean="0">
                <a:latin typeface="Century Gothic" panose="020B0502020202020204" pitchFamily="34" charset="0"/>
              </a:rPr>
              <a:t>emite </a:t>
            </a:r>
            <a:r>
              <a:rPr lang="es-MX" sz="2200" b="1" dirty="0">
                <a:latin typeface="Century Gothic" panose="020B0502020202020204" pitchFamily="34" charset="0"/>
              </a:rPr>
              <a:t>su voto en Mesa Receptora de Votación, formato que se propone imprimir en tamaño carta, en la cantidad necesaria considerando que al formato se le pueden inscribir 20 nombres.</a:t>
            </a:r>
            <a:endParaRPr lang="es-MX" sz="2200" dirty="0"/>
          </a:p>
        </p:txBody>
      </p:sp>
      <p:pic>
        <p:nvPicPr>
          <p:cNvPr id="4" name="Imagen 3"/>
          <p:cNvPicPr>
            <a:picLocks noChangeAspect="1"/>
          </p:cNvPicPr>
          <p:nvPr/>
        </p:nvPicPr>
        <p:blipFill rotWithShape="1">
          <a:blip r:embed="rId2" cstate="print">
            <a:extLst>
              <a:ext uri="{28A0092B-C50C-407E-A947-70E740481C1C}">
                <a14:useLocalDpi xmlns:a14="http://schemas.microsoft.com/office/drawing/2010/main" val="0"/>
              </a:ext>
            </a:extLst>
          </a:blip>
          <a:srcRect l="5648" t="18668" r="4266" b="9403"/>
          <a:stretch/>
        </p:blipFill>
        <p:spPr>
          <a:xfrm>
            <a:off x="4132385" y="1406823"/>
            <a:ext cx="7569992" cy="4670537"/>
          </a:xfrm>
          <a:prstGeom prst="rect">
            <a:avLst/>
          </a:prstGeom>
          <a:solidFill>
            <a:srgbClr val="FFFFFF">
              <a:shade val="85000"/>
            </a:srgbClr>
          </a:solidFill>
          <a:ln w="88900" cap="sq">
            <a:solidFill>
              <a:srgbClr val="FFFFFF"/>
            </a:solidFill>
            <a:miter lim="800000"/>
          </a:ln>
          <a:effectLst>
            <a:outerShdw dist="38100" dir="2700000" algn="tl" rotWithShape="0">
              <a:prstClr val="black">
                <a:alpha val="40000"/>
              </a:prstClr>
            </a:outerShdw>
          </a:effectLst>
        </p:spPr>
      </p:pic>
    </p:spTree>
    <p:extLst>
      <p:ext uri="{BB962C8B-B14F-4D97-AF65-F5344CB8AC3E}">
        <p14:creationId xmlns:p14="http://schemas.microsoft.com/office/powerpoint/2010/main" val="39861954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92369" y="331821"/>
            <a:ext cx="11271737" cy="830997"/>
          </a:xfrm>
          <a:prstGeom prst="rect">
            <a:avLst/>
          </a:prstGeom>
        </p:spPr>
        <p:txBody>
          <a:bodyPr wrap="square">
            <a:spAutoFit/>
          </a:bodyPr>
          <a:lstStyle/>
          <a:p>
            <a:pPr marL="457200" lvl="0" indent="-457200">
              <a:buFont typeface="Arial" panose="020B0604020202020204" pitchFamily="34" charset="0"/>
              <a:buChar char="•"/>
            </a:pPr>
            <a:r>
              <a:rPr lang="es-MX" sz="2400" b="1" dirty="0">
                <a:solidFill>
                  <a:prstClr val="black"/>
                </a:solidFill>
                <a:latin typeface="Century Gothic" panose="020B0502020202020204" pitchFamily="34" charset="0"/>
              </a:rPr>
              <a:t>Hoja de Incidentes, la cual se propone imprimir en tamaño oficio y </a:t>
            </a:r>
            <a:r>
              <a:rPr lang="es-MX" sz="2400" b="1" dirty="0" smtClean="0">
                <a:solidFill>
                  <a:prstClr val="black"/>
                </a:solidFill>
                <a:latin typeface="Century Gothic" panose="020B0502020202020204" pitchFamily="34" charset="0"/>
              </a:rPr>
              <a:t>sólo </a:t>
            </a:r>
            <a:r>
              <a:rPr lang="es-MX" sz="2400" b="1" dirty="0">
                <a:solidFill>
                  <a:prstClr val="black"/>
                </a:solidFill>
                <a:latin typeface="Century Gothic" panose="020B0502020202020204" pitchFamily="34" charset="0"/>
              </a:rPr>
              <a:t>en original (3 por Mesa).</a:t>
            </a:r>
          </a:p>
        </p:txBody>
      </p:sp>
      <p:grpSp>
        <p:nvGrpSpPr>
          <p:cNvPr id="3" name="Grupo 2"/>
          <p:cNvGrpSpPr/>
          <p:nvPr/>
        </p:nvGrpSpPr>
        <p:grpSpPr>
          <a:xfrm>
            <a:off x="3833446" y="1162818"/>
            <a:ext cx="7930660" cy="4991797"/>
            <a:chOff x="1953559" y="1631697"/>
            <a:chExt cx="8077936" cy="5153990"/>
          </a:xfrm>
        </p:grpSpPr>
        <p:pic>
          <p:nvPicPr>
            <p:cNvPr id="4" name="Imagen 3"/>
            <p:cNvPicPr/>
            <p:nvPr/>
          </p:nvPicPr>
          <p:blipFill rotWithShape="1">
            <a:blip r:embed="rId2" cstate="print">
              <a:extLst>
                <a:ext uri="{28A0092B-C50C-407E-A947-70E740481C1C}">
                  <a14:useLocalDpi xmlns:a14="http://schemas.microsoft.com/office/drawing/2010/main" val="0"/>
                </a:ext>
              </a:extLst>
            </a:blip>
            <a:srcRect b="2009"/>
            <a:stretch/>
          </p:blipFill>
          <p:spPr bwMode="auto">
            <a:xfrm>
              <a:off x="1953560" y="1631697"/>
              <a:ext cx="8077935" cy="5153990"/>
            </a:xfrm>
            <a:prstGeom prst="rect">
              <a:avLst/>
            </a:prstGeom>
            <a:noFill/>
            <a:ln>
              <a:noFill/>
            </a:ln>
            <a:effectLst>
              <a:outerShdw blurRad="50800" dist="38100" dir="2700000" algn="tl" rotWithShape="0">
                <a:prstClr val="black">
                  <a:alpha val="40000"/>
                </a:prstClr>
              </a:outerShdw>
              <a:softEdge rad="12700"/>
            </a:effectLst>
          </p:spPr>
        </p:pic>
        <p:sp>
          <p:nvSpPr>
            <p:cNvPr id="5" name="Rectángulo 4"/>
            <p:cNvSpPr/>
            <p:nvPr/>
          </p:nvSpPr>
          <p:spPr>
            <a:xfrm>
              <a:off x="1953559" y="1690688"/>
              <a:ext cx="877189" cy="371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Tree>
    <p:extLst>
      <p:ext uri="{BB962C8B-B14F-4D97-AF65-F5344CB8AC3E}">
        <p14:creationId xmlns:p14="http://schemas.microsoft.com/office/powerpoint/2010/main" val="3287850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04446" y="312058"/>
            <a:ext cx="11400692" cy="830997"/>
          </a:xfrm>
          <a:prstGeom prst="rect">
            <a:avLst/>
          </a:prstGeom>
        </p:spPr>
        <p:txBody>
          <a:bodyPr wrap="square">
            <a:spAutoFit/>
          </a:bodyPr>
          <a:lstStyle/>
          <a:p>
            <a:pPr marL="285750" indent="-285750">
              <a:buFont typeface="Arial" panose="020B0604020202020204" pitchFamily="34" charset="0"/>
              <a:buChar char="•"/>
            </a:pPr>
            <a:r>
              <a:rPr lang="es-MX" sz="2400" b="1" dirty="0">
                <a:latin typeface="Century Gothic" panose="020B0502020202020204" pitchFamily="34" charset="0"/>
              </a:rPr>
              <a:t>Cartel de Resultados de la votación en Mesa, el cual se propone imprimir 1 por Mesa en un tamaño al menos de 40x60 cm.</a:t>
            </a:r>
            <a:endParaRPr lang="es-MX" sz="2400" dirty="0"/>
          </a:p>
        </p:txBody>
      </p:sp>
      <p:pic>
        <p:nvPicPr>
          <p:cNvPr id="3" name="Marcador de contenido 3"/>
          <p:cNvPicPr>
            <a:picLocks/>
          </p:cNvPicPr>
          <p:nvPr/>
        </p:nvPicPr>
        <p:blipFill>
          <a:blip r:embed="rId2" cstate="print">
            <a:extLst>
              <a:ext uri="{28A0092B-C50C-407E-A947-70E740481C1C}">
                <a14:useLocalDpi xmlns:a14="http://schemas.microsoft.com/office/drawing/2010/main" val="0"/>
              </a:ext>
            </a:extLst>
          </a:blip>
          <a:stretch>
            <a:fillRect/>
          </a:stretch>
        </p:blipFill>
        <p:spPr bwMode="auto">
          <a:xfrm>
            <a:off x="5591909" y="1143055"/>
            <a:ext cx="4053928" cy="5064314"/>
          </a:xfrm>
          <a:prstGeom prst="rect">
            <a:avLst/>
          </a:prstGeom>
          <a:solidFill>
            <a:srgbClr val="FFFFFF">
              <a:shade val="85000"/>
            </a:srgbClr>
          </a:solidFill>
          <a:ln w="190500" cap="rnd">
            <a:noFill/>
          </a:ln>
          <a:effectLst>
            <a:outerShdw blurRad="50000" algn="tl" rotWithShape="0">
              <a:srgbClr val="000000">
                <a:alpha val="41000"/>
              </a:srgbClr>
            </a:outerShdw>
          </a:effectLst>
        </p:spPr>
      </p:pic>
    </p:spTree>
    <p:extLst>
      <p:ext uri="{BB962C8B-B14F-4D97-AF65-F5344CB8AC3E}">
        <p14:creationId xmlns:p14="http://schemas.microsoft.com/office/powerpoint/2010/main" val="425860448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Violeta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Candara">
      <a:majorFont>
        <a:latin typeface="Candara" panose="020E0502030303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panose="020E0502030303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1273</TotalTime>
  <Words>1945</Words>
  <Application>Microsoft Office PowerPoint</Application>
  <PresentationFormat>Panorámica</PresentationFormat>
  <Paragraphs>119</Paragraphs>
  <Slides>23</Slides>
  <Notes>0</Notes>
  <HiddenSlides>0</HiddenSlides>
  <MMClips>0</MMClips>
  <ScaleCrop>false</ScaleCrop>
  <HeadingPairs>
    <vt:vector size="8" baseType="variant">
      <vt:variant>
        <vt:lpstr>Fuentes usadas</vt:lpstr>
      </vt:variant>
      <vt:variant>
        <vt:i4>11</vt:i4>
      </vt:variant>
      <vt:variant>
        <vt:lpstr>Tema</vt:lpstr>
      </vt:variant>
      <vt:variant>
        <vt:i4>1</vt:i4>
      </vt:variant>
      <vt:variant>
        <vt:lpstr>Servidores OLE incrustados</vt:lpstr>
      </vt:variant>
      <vt:variant>
        <vt:i4>0</vt:i4>
      </vt:variant>
      <vt:variant>
        <vt:lpstr>Títulos de diapositiva</vt:lpstr>
      </vt:variant>
      <vt:variant>
        <vt:i4>23</vt:i4>
      </vt:variant>
    </vt:vector>
  </HeadingPairs>
  <TitlesOfParts>
    <vt:vector size="35" baseType="lpstr">
      <vt:lpstr>微软雅黑</vt:lpstr>
      <vt:lpstr>Arial</vt:lpstr>
      <vt:lpstr>Calibri</vt:lpstr>
      <vt:lpstr>Candara</vt:lpstr>
      <vt:lpstr>Century Gothic</vt:lpstr>
      <vt:lpstr>Gilroy ExtraBold</vt:lpstr>
      <vt:lpstr>Gilroy Light</vt:lpstr>
      <vt:lpstr>Nexa Regular</vt:lpstr>
      <vt:lpstr>华文楷体</vt:lpstr>
      <vt:lpstr>Times New Roman</vt:lpstr>
      <vt:lpstr>Wingdings</vt:lpstr>
      <vt:lpstr>Tema de Office</vt:lpstr>
      <vt:lpstr>Segunda Capacitación a Servidoras y Servidores Públicos del Instituto Morelense de Procesos Electorales y Participación Ciudadana con acreditación, para fungir como Secretarias (os) de las Juntas Electorales Municipales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INFORME EN MATERIA DE PARIDAD DEL PROCESO ELECTORAL 2023-2024 EN EL ESTADO DE MORELOS.</dc:title>
  <dc:creator>Microsoft Office User</dc:creator>
  <cp:lastModifiedBy>Emmanuel.Armas</cp:lastModifiedBy>
  <cp:revision>95</cp:revision>
  <cp:lastPrinted>2025-01-06T19:21:22Z</cp:lastPrinted>
  <dcterms:created xsi:type="dcterms:W3CDTF">2024-08-20T00:48:54Z</dcterms:created>
  <dcterms:modified xsi:type="dcterms:W3CDTF">2025-02-04T23:22:04Z</dcterms:modified>
</cp:coreProperties>
</file>