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60" r:id="rId4"/>
    <p:sldId id="262" r:id="rId5"/>
    <p:sldId id="261" r:id="rId6"/>
    <p:sldId id="280" r:id="rId7"/>
    <p:sldId id="263" r:id="rId8"/>
    <p:sldId id="279" r:id="rId9"/>
    <p:sldId id="264" r:id="rId10"/>
  </p:sldIdLst>
  <p:sldSz cx="12192000" cy="6858000"/>
  <p:notesSz cx="6950075" cy="923607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uenta Microsoft" initials="CM" lastIdx="3" clrIdx="0">
    <p:extLst>
      <p:ext uri="{19B8F6BF-5375-455C-9EA6-DF929625EA0E}">
        <p15:presenceInfo xmlns:p15="http://schemas.microsoft.com/office/powerpoint/2012/main" userId="0a4443737c10c96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278F"/>
    <a:srgbClr val="FFCCFF"/>
    <a:srgbClr val="FFFFFF"/>
    <a:srgbClr val="EC72B6"/>
    <a:srgbClr val="BDD7EE"/>
    <a:srgbClr val="99CCFF"/>
    <a:srgbClr val="99FF66"/>
    <a:srgbClr val="FFCC99"/>
    <a:srgbClr val="CCECFF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44" autoAdjust="0"/>
    <p:restoredTop sz="95385" autoAdjust="0"/>
  </p:normalViewPr>
  <p:slideViewPr>
    <p:cSldViewPr snapToGrid="0" snapToObjects="1">
      <p:cViewPr varScale="1">
        <p:scale>
          <a:sx n="110" d="100"/>
          <a:sy n="110" d="100"/>
        </p:scale>
        <p:origin x="10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5" d="100"/>
          <a:sy n="95" d="100"/>
        </p:scale>
        <p:origin x="436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="" xmlns:a16="http://schemas.microsoft.com/office/drawing/2014/main" id="{F2330BAF-6902-004B-A5CC-5FD59285F25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2F96A24A-92A2-3047-9891-0CA0D4B01C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5DAABF4-3E7C-9B42-8014-71E961976886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7DF1A888-A62C-F945-B272-5724202C867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C8FF0356-7671-5C4B-A7E1-0984A202FA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9F31C30B-B992-CB44-AD36-1E0BCAE31E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6674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A580255E-66A0-41C6-978E-6FF9B4BEB772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FBF510C-B25D-4964-8292-24C6C3AEC8F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561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2716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9275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876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F510C-B25D-4964-8292-24C6C3AEC8F1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2088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0F8887C-D5CC-734A-B05D-C57F65E526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6480FEFB-D949-874D-92A1-0AA34B083A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62AA3105-38B8-9547-99AB-38B81735B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48B78803-9913-B640-B8EE-419F0587B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1FD6D6F2-04B2-BF43-AD98-6A1744001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57B9E7AF-3D67-1F4F-ACAA-DB4DA094CC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281" t="1990" r="826" b="9927"/>
          <a:stretch/>
        </p:blipFill>
        <p:spPr>
          <a:xfrm>
            <a:off x="-161484" y="80963"/>
            <a:ext cx="125149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7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DEFE81B-3F4A-324E-B7F6-7E11F4A62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BBF803E2-4007-7740-A564-70560DEA78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EAF8B342-3AA5-9747-8ED7-F189A3D04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CC0564E6-6605-FF4B-B4A9-DF9FDC599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39BDC570-1E63-9546-8A24-91EA9398B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4175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DA5ECA32-A5BA-CA42-BD65-67CCB68867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76073883-9420-5E4A-BE78-81887BA747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99E4CD39-F902-9449-9058-A42F589C9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BD47F9F8-5EA6-0049-9EE9-E434C59C9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4D092B13-2378-8B40-80AD-E81E12C51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658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150CFC6-1347-7849-9922-E20D7BF51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2FF5A4B1-63F0-334C-992E-7D0CD251B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7E0C25E6-B2FF-4847-ACEB-4438E74CC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D785361-100D-5641-93B4-F46DDD37C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3ED70258-EAEB-AF40-AB3A-67BFA72A0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9CF9E249-2E90-2A48-BED9-68C9993BA5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227" t="5324" r="1309" b="9931"/>
          <a:stretch/>
        </p:blipFill>
        <p:spPr>
          <a:xfrm>
            <a:off x="0" y="497839"/>
            <a:ext cx="12209367" cy="643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61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097E5CD-A6A8-DB4C-86FE-12775683E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D5093BBF-11B4-2D41-BDB2-4B01EB426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B3A51315-B5A8-F347-88CE-A14D47CD3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1117EA59-789B-A24A-AFD3-2643921BF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C57C9889-BD22-0340-834B-5FCDF96C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114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3D25F4E-1E18-7448-8C02-3477D2107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FC8D9386-AE64-1D4E-A8A2-068D401ED6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F1744C39-D9B9-1F42-980A-FA401B45D4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931B729A-6B2A-7047-9431-213D24CC3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F0B9FFB0-C8A8-844B-B516-E31DEBC52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F7D91B54-A164-DD4C-BEDD-B460F64C0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3118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6CCB940-F1C1-AB48-8889-BB660EFEC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32C5D72D-BAFC-FD49-9D44-08AE920C8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738B168D-DD21-574E-9C4C-83E677FE31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1BBD2B4C-19C1-244C-B855-8DF258C204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0DE208D6-6185-904E-9711-AECCB3481A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A130B358-7D53-1B49-9413-CCC23294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718B3712-6B64-7644-B55A-7DDF9FE95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96772729-80D4-9847-ABDD-BD36F324E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2555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39C6AE8-1114-2A4A-81C0-0B65D8D8F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E2BA1B02-51A4-7846-AFB4-C0800AA62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A8C27398-5633-3740-94F6-DFA2BBAC9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BD1790DB-E0AD-3948-965D-F3DBE66D4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7414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5E949660-CD6C-A64A-A7AD-D33563B0D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CA84B202-EC8D-D043-B316-09B07AFEC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DCB9DD9A-935C-6449-A0B5-41AA1F29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5421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81EED96-9B21-7644-AC58-15B830028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B191A234-E764-0644-9B21-6F69B088F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AE0F834E-F9C6-F941-ABB2-3C6227E56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F6010664-70E7-FD42-8051-C308CFE82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132EC1DA-72DF-1E48-878A-FC1242A62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2416DB95-A865-C248-9347-F0B19EE88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1308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1B52A52-B63E-E544-847A-D68B9C80E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259B77E8-C1D7-C24F-A856-1518473DD2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FCCC8409-656E-4A47-9836-6F23A47370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A61326CC-ECE4-0546-A413-DDA382822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4DC0ACF2-C802-EC48-8668-A5AACB3DB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4F332012-1B0F-E54E-960C-A553F1ABB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3504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75D96D56-253C-1648-9A2F-D0EBDED64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32996F25-383E-E84F-A723-A605683A7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9D3AA231-ACC5-1745-992A-C76E7374E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71D8E-D4C4-DA4F-AE09-019D0A6021A0}" type="datetimeFigureOut">
              <a:rPr lang="es-MX" smtClean="0"/>
              <a:t>05/11/2024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ED43FD93-F7E2-C741-B6E6-0225C40355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F62C4DA9-5BB8-AC47-816E-3B38820BB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3A3BB-401D-AD40-AB72-865571C77A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21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56258F8E-F82A-1F41-A888-A39314FC39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3531" y="2832587"/>
            <a:ext cx="9674470" cy="1974758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COMANDOS BÁSICOS DE LA LENGUA NÁHUATL(PRIMERA SESIÓN)</a:t>
            </a:r>
            <a:r>
              <a:rPr lang="es-MX" sz="44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</a:t>
            </a:r>
          </a:p>
          <a:p>
            <a:endParaRPr lang="es-MX" dirty="0">
              <a:latin typeface="Century Gothic" panose="020B0502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2C6E0146-D17B-C847-8D18-CCEC8C3B24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852"/>
          <a:stretch/>
        </p:blipFill>
        <p:spPr>
          <a:xfrm>
            <a:off x="6650810" y="281767"/>
            <a:ext cx="2925350" cy="1624404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05B708C4-D070-B1DD-078C-822A7BC7429A}"/>
              </a:ext>
            </a:extLst>
          </p:cNvPr>
          <p:cNvSpPr txBox="1"/>
          <p:nvPr/>
        </p:nvSpPr>
        <p:spPr>
          <a:xfrm>
            <a:off x="8621486" y="5521911"/>
            <a:ext cx="271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Noviembre </a:t>
            </a:r>
            <a:r>
              <a:rPr lang="es-MX" b="1" dirty="0">
                <a:latin typeface="Century Gothic" panose="020B0502020202020204" pitchFamily="34" charset="0"/>
                <a:cs typeface="Arial" panose="020B0604020202020204" pitchFamily="34" charset="0"/>
              </a:rPr>
              <a:t>de 2024.</a:t>
            </a: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5390535" y="4425012"/>
            <a:ext cx="7766936" cy="1096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mtClean="0"/>
              <a:t>Lic. Laura Olivares Puebla </a:t>
            </a:r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024" y="4076667"/>
            <a:ext cx="2969009" cy="242032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576" y="322960"/>
            <a:ext cx="1725318" cy="163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64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4665" y="75542"/>
            <a:ext cx="6871595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TLAHKUILOLPAMITL (</a:t>
            </a:r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ABECEDARIO)</a:t>
            </a:r>
            <a:endParaRPr lang="es-MX" sz="2800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="" xmlns:a16="http://schemas.microsoft.com/office/drawing/2014/main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1813863" y="1724025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1563" y="2008188"/>
            <a:ext cx="6794989" cy="445256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860" y="1086136"/>
            <a:ext cx="11485003" cy="73003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42415" y="5443680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4672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5886" y="895357"/>
            <a:ext cx="6923314" cy="5128072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72601" y="5356594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3661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783" y="168800"/>
            <a:ext cx="6778171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TLAHPALOLISTLE (</a:t>
            </a:r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SALUDOS)</a:t>
            </a:r>
            <a:endParaRPr lang="es-MX" sz="2800" b="1" dirty="0">
              <a:solidFill>
                <a:srgbClr val="92278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="" xmlns:a16="http://schemas.microsoft.com/office/drawing/2014/main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263806" y="1825625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 dirty="0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4563" y="1502497"/>
            <a:ext cx="6480610" cy="441933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72602" y="5408812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922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150" y="187359"/>
            <a:ext cx="8041290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TOKAYOLMEH (</a:t>
            </a:r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PRONOMBRES PERSONALES)</a:t>
            </a:r>
            <a:endParaRPr lang="es-MX" sz="28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="" xmlns:a16="http://schemas.microsoft.com/office/drawing/2014/main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263806" y="1825625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65739"/>
            <a:ext cx="1493910" cy="93428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6181" y="2079180"/>
            <a:ext cx="2969009" cy="3164098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3994" y="1825625"/>
            <a:ext cx="4194412" cy="318848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41611" y="5496833"/>
            <a:ext cx="1159144" cy="10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238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9356" y="531598"/>
            <a:ext cx="5613882" cy="188350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372776" y="2907688"/>
            <a:ext cx="6096000" cy="26798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dirty="0" err="1">
                <a:solidFill>
                  <a:srgbClr val="00B0F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yolo-</a:t>
            </a:r>
            <a:r>
              <a:rPr lang="es-MX" dirty="0" err="1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temachtihke-</a:t>
            </a:r>
            <a:r>
              <a:rPr lang="es-MX" dirty="0" err="1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kowas-</a:t>
            </a:r>
            <a:r>
              <a:rPr lang="es-MX" dirty="0" err="1">
                <a:solidFill>
                  <a:srgbClr val="92D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Nech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paktia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dirty="0" err="1">
                <a:solidFill>
                  <a:srgbClr val="00B0F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yolo-</a:t>
            </a:r>
            <a:r>
              <a:rPr lang="es-MX" dirty="0" err="1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temachtihke-</a:t>
            </a:r>
            <a:r>
              <a:rPr lang="es-MX" dirty="0" err="1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kowas-</a:t>
            </a:r>
            <a:r>
              <a:rPr lang="es-MX" dirty="0" err="1">
                <a:solidFill>
                  <a:srgbClr val="92D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Mits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paktia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dirty="0" err="1">
                <a:solidFill>
                  <a:srgbClr val="00B0F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yolo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s-MX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Temachtihke-</a:t>
            </a:r>
            <a:r>
              <a:rPr lang="es-MX" dirty="0" err="1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kowas-</a:t>
            </a:r>
            <a:r>
              <a:rPr lang="es-MX" dirty="0" err="1">
                <a:solidFill>
                  <a:srgbClr val="92D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paktia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dirty="0" err="1">
                <a:solidFill>
                  <a:srgbClr val="00B0F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yolo-</a:t>
            </a:r>
            <a:r>
              <a:rPr lang="es-MX" dirty="0" err="1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temachtihkeh-</a:t>
            </a:r>
            <a:r>
              <a:rPr lang="es-MX" dirty="0" err="1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kowaskeh-</a:t>
            </a:r>
            <a:r>
              <a:rPr lang="es-MX" dirty="0" err="1">
                <a:solidFill>
                  <a:srgbClr val="92D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paktia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dirty="0" err="1">
                <a:solidFill>
                  <a:srgbClr val="00B0F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Nanmo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yolo-</a:t>
            </a:r>
            <a:r>
              <a:rPr lang="es-MX" dirty="0" err="1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Nan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temachtihkeh-</a:t>
            </a:r>
            <a:r>
              <a:rPr lang="es-MX" dirty="0" err="1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Kankin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kowaskeh-</a:t>
            </a:r>
            <a:r>
              <a:rPr lang="es-MX" dirty="0" err="1">
                <a:solidFill>
                  <a:srgbClr val="92D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Nanmech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paktia</a:t>
            </a:r>
            <a:endParaRPr lang="es-MX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dirty="0" err="1">
                <a:solidFill>
                  <a:srgbClr val="00B0F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yolo</a:t>
            </a:r>
            <a:r>
              <a:rPr lang="es-MX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s-MX" dirty="0">
                <a:solidFill>
                  <a:srgbClr val="00B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Temachtihkeh-</a:t>
            </a:r>
            <a:r>
              <a:rPr lang="es-MX" dirty="0" err="1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Kin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kowaskeh-</a:t>
            </a:r>
            <a:r>
              <a:rPr lang="es-MX" dirty="0" err="1">
                <a:solidFill>
                  <a:srgbClr val="92D05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Kin</a:t>
            </a:r>
            <a:r>
              <a:rPr lang="es-MX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paktia</a:t>
            </a:r>
            <a:endParaRPr lang="es-MX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1735" y="62165"/>
            <a:ext cx="1493649" cy="938865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7044" y="5452389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9153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="" xmlns:a16="http://schemas.microsoft.com/office/drawing/2014/main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150" y="84123"/>
            <a:ext cx="7209563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TOIXMATIKAN </a:t>
            </a:r>
            <a:r>
              <a:rPr lang="es-MX" sz="2800" b="1" dirty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(</a:t>
            </a:r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PRESENTACIÓN PERSONAL) </a:t>
            </a:r>
            <a:endParaRPr lang="es-MX" sz="28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" name="Marcador de contenido 2">
            <a:extLst>
              <a:ext uri="{FF2B5EF4-FFF2-40B4-BE49-F238E27FC236}">
                <a16:creationId xmlns="" xmlns:a16="http://schemas.microsoft.com/office/drawing/2014/main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343246" y="1565606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087" y="1298263"/>
            <a:ext cx="7445838" cy="461868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2415" y="5371304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2235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sp>
        <p:nvSpPr>
          <p:cNvPr id="12" name="Título 1">
            <a:extLst>
              <a:ext uri="{FF2B5EF4-FFF2-40B4-BE49-F238E27FC236}">
                <a16:creationId xmlns="" xmlns:a16="http://schemas.microsoft.com/office/drawing/2014/main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21" y="128526"/>
            <a:ext cx="7209563" cy="1263092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TLAPALMEH (</a:t>
            </a:r>
            <a:r>
              <a:rPr lang="es-MX" sz="2800" b="1" dirty="0" smtClean="0">
                <a:solidFill>
                  <a:srgbClr val="9227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COLORES)</a:t>
            </a:r>
            <a:endParaRPr lang="es-MX" sz="2800" b="1" dirty="0">
              <a:solidFill>
                <a:srgbClr val="9227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9269" y="1391618"/>
            <a:ext cx="7114649" cy="444436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2415" y="5225966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847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5F09833-DBAF-AC5B-7729-F33BF428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4698" y="1310409"/>
            <a:ext cx="5541553" cy="168534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000" b="1" dirty="0" smtClean="0">
                <a:solidFill>
                  <a:srgbClr val="92278F"/>
                </a:solidFill>
                <a:latin typeface="Century Gothic" panose="020B0502020202020204" pitchFamily="34" charset="0"/>
              </a:rPr>
              <a:t>¡TLASOKAMATE </a:t>
            </a:r>
            <a:br>
              <a:rPr lang="es-MX" sz="4000" b="1" dirty="0" smtClean="0">
                <a:solidFill>
                  <a:srgbClr val="92278F"/>
                </a:solidFill>
                <a:latin typeface="Century Gothic" panose="020B0502020202020204" pitchFamily="34" charset="0"/>
              </a:rPr>
            </a:br>
            <a:r>
              <a:rPr lang="es-MX" sz="4000" b="1" dirty="0" smtClean="0">
                <a:solidFill>
                  <a:srgbClr val="92278F"/>
                </a:solidFill>
                <a:latin typeface="Century Gothic" panose="020B0502020202020204" pitchFamily="34" charset="0"/>
              </a:rPr>
              <a:t>PAMPA </a:t>
            </a:r>
            <a:br>
              <a:rPr lang="es-MX" sz="4000" b="1" dirty="0" smtClean="0">
                <a:solidFill>
                  <a:srgbClr val="92278F"/>
                </a:solidFill>
                <a:latin typeface="Century Gothic" panose="020B0502020202020204" pitchFamily="34" charset="0"/>
              </a:rPr>
            </a:br>
            <a:r>
              <a:rPr lang="es-MX" sz="4000" b="1" dirty="0" smtClean="0">
                <a:solidFill>
                  <a:srgbClr val="92278F"/>
                </a:solidFill>
                <a:latin typeface="Century Gothic" panose="020B0502020202020204" pitchFamily="34" charset="0"/>
              </a:rPr>
              <a:t>ONANECHKAKEH!</a:t>
            </a:r>
            <a:endParaRPr lang="es-MX" sz="4000" b="1" dirty="0">
              <a:solidFill>
                <a:srgbClr val="92278F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="" xmlns:a16="http://schemas.microsoft.com/office/drawing/2014/main" id="{EE55B3F6-58F3-86E5-AB19-A71DE99A55F8}"/>
              </a:ext>
            </a:extLst>
          </p:cNvPr>
          <p:cNvSpPr txBox="1">
            <a:spLocks/>
          </p:cNvSpPr>
          <p:nvPr/>
        </p:nvSpPr>
        <p:spPr>
          <a:xfrm>
            <a:off x="2263806" y="1825625"/>
            <a:ext cx="90899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MX" i="1">
              <a:solidFill>
                <a:srgbClr val="333333"/>
              </a:solidFill>
              <a:latin typeface="Century Gothic" panose="020B0502020202020204" pitchFamily="34" charset="0"/>
              <a:ea typeface="Calibri" panose="020F0502020204030204" pitchFamily="34" charset="0"/>
              <a:cs typeface="Open Sans" panose="020B0606030504020204" pitchFamily="34" charset="0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6845" y="123414"/>
            <a:ext cx="1493910" cy="93428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181" y="3429000"/>
            <a:ext cx="2969009" cy="242032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1310" y="5303682"/>
            <a:ext cx="115834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2978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4952</TotalTime>
  <Words>55</Words>
  <Application>Microsoft Office PowerPoint</Application>
  <PresentationFormat>Panorámica</PresentationFormat>
  <Paragraphs>19</Paragraphs>
  <Slides>9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Open Sans</vt:lpstr>
      <vt:lpstr>Times New Roman</vt:lpstr>
      <vt:lpstr>Tema de Office</vt:lpstr>
      <vt:lpstr>Presentación de PowerPoint</vt:lpstr>
      <vt:lpstr>TLAHKUILOLPAMITL (ABECEDARIO)</vt:lpstr>
      <vt:lpstr>Presentación de PowerPoint</vt:lpstr>
      <vt:lpstr>TLAHPALOLISTLE (SALUDOS)</vt:lpstr>
      <vt:lpstr>TOKAYOLMEH (PRONOMBRES PERSONALES)</vt:lpstr>
      <vt:lpstr>Presentación de PowerPoint</vt:lpstr>
      <vt:lpstr>TOIXMATIKAN (PRESENTACIÓN PERSONAL) </vt:lpstr>
      <vt:lpstr>TLAPALMEH (COLORES)</vt:lpstr>
      <vt:lpstr>¡TLASOKAMATE  PAMPA  ONANECHKAKEH!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User;Ovando</dc:creator>
  <cp:lastModifiedBy>May.rosas</cp:lastModifiedBy>
  <cp:revision>159</cp:revision>
  <cp:lastPrinted>2024-10-25T16:13:12Z</cp:lastPrinted>
  <dcterms:created xsi:type="dcterms:W3CDTF">2023-11-08T17:46:42Z</dcterms:created>
  <dcterms:modified xsi:type="dcterms:W3CDTF">2024-11-05T18:19:50Z</dcterms:modified>
</cp:coreProperties>
</file>