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60" r:id="rId4"/>
    <p:sldId id="262" r:id="rId5"/>
    <p:sldId id="261" r:id="rId6"/>
    <p:sldId id="263" r:id="rId7"/>
    <p:sldId id="279" r:id="rId8"/>
    <p:sldId id="264" r:id="rId9"/>
    <p:sldId id="280" r:id="rId10"/>
  </p:sldIdLst>
  <p:sldSz cx="12192000" cy="6858000"/>
  <p:notesSz cx="6950075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uenta Microsoft" initials="CM" lastIdx="3" clrIdx="0">
    <p:extLst>
      <p:ext uri="{19B8F6BF-5375-455C-9EA6-DF929625EA0E}">
        <p15:presenceInfo xmlns:p15="http://schemas.microsoft.com/office/powerpoint/2012/main" userId="0a4443737c10c96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78F"/>
    <a:srgbClr val="FFCCFF"/>
    <a:srgbClr val="FFFFFF"/>
    <a:srgbClr val="EC72B6"/>
    <a:srgbClr val="BDD7EE"/>
    <a:srgbClr val="99CCFF"/>
    <a:srgbClr val="99FF66"/>
    <a:srgbClr val="FFCC99"/>
    <a:srgbClr val="CCEC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44" autoAdjust="0"/>
    <p:restoredTop sz="95385" autoAdjust="0"/>
  </p:normalViewPr>
  <p:slideViewPr>
    <p:cSldViewPr snapToGrid="0" snapToObjects="1">
      <p:cViewPr varScale="1">
        <p:scale>
          <a:sx n="115" d="100"/>
          <a:sy n="115" d="100"/>
        </p:scale>
        <p:origin x="8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43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F2330BAF-6902-004B-A5CC-5FD59285F2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F96A24A-92A2-3047-9891-0CA0D4B01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5DAABF4-3E7C-9B42-8014-71E961976886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7DF1A888-A62C-F945-B272-5724202C86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C8FF0356-7671-5C4B-A7E1-0984A202FA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9F31C30B-B992-CB44-AD36-1E0BCAE31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674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580255E-66A0-41C6-978E-6FF9B4BEB772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FBF510C-B25D-4964-8292-24C6C3AEC8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56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2716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9275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876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2088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0F8887C-D5CC-734A-B05D-C57F65E52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6480FEFB-D949-874D-92A1-0AA34B083A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2AA3105-38B8-9547-99AB-38B81735B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48B78803-9913-B640-B8EE-419F0587B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FD6D6F2-04B2-BF43-AD98-6A1744001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57B9E7AF-3D67-1F4F-ACAA-DB4DA094CC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281" t="1990" r="826" b="9927"/>
          <a:stretch/>
        </p:blipFill>
        <p:spPr>
          <a:xfrm>
            <a:off x="-161484" y="80963"/>
            <a:ext cx="125149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DEFE81B-3F4A-324E-B7F6-7E11F4A62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BBF803E2-4007-7740-A564-70560DEA7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AF8B342-3AA5-9747-8ED7-F189A3D04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C0564E6-6605-FF4B-B4A9-DF9FDC599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9BDC570-1E63-9546-8A24-91EA9398B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4175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DA5ECA32-A5BA-CA42-BD65-67CCB68867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76073883-9420-5E4A-BE78-81887BA747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9E4CD39-F902-9449-9058-A42F589C9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D47F9F8-5EA6-0049-9EE9-E434C59C9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4D092B13-2378-8B40-80AD-E81E12C51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658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150CFC6-1347-7849-9922-E20D7BF51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FF5A4B1-63F0-334C-992E-7D0CD251B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E0C25E6-B2FF-4847-ACEB-4438E74CC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D785361-100D-5641-93B4-F46DDD37C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ED70258-EAEB-AF40-AB3A-67BFA72A0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9CF9E249-2E90-2A48-BED9-68C9993BA5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227" t="5324" r="1309" b="9931"/>
          <a:stretch/>
        </p:blipFill>
        <p:spPr>
          <a:xfrm>
            <a:off x="0" y="497839"/>
            <a:ext cx="12209367" cy="643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6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097E5CD-A6A8-DB4C-86FE-12775683E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D5093BBF-11B4-2D41-BDB2-4B01EB426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B3A51315-B5A8-F347-88CE-A14D47CD3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1117EA59-789B-A24A-AFD3-2643921BF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C57C9889-BD22-0340-834B-5FCDF96C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114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3D25F4E-1E18-7448-8C02-3477D210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FC8D9386-AE64-1D4E-A8A2-068D401ED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F1744C39-D9B9-1F42-980A-FA401B45D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931B729A-6B2A-7047-9431-213D24CC3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F0B9FFB0-C8A8-844B-B516-E31DEBC52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F7D91B54-A164-DD4C-BEDD-B460F64C0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311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6CCB940-F1C1-AB48-8889-BB660EFEC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32C5D72D-BAFC-FD49-9D44-08AE920C8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738B168D-DD21-574E-9C4C-83E677FE3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1BBD2B4C-19C1-244C-B855-8DF258C204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0DE208D6-6185-904E-9711-AECCB3481A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A130B358-7D53-1B49-9413-CCC23294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718B3712-6B64-7644-B55A-7DDF9FE9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96772729-80D4-9847-ABDD-BD36F324E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2555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39C6AE8-1114-2A4A-81C0-0B65D8D8F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E2BA1B02-51A4-7846-AFB4-C0800AA62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A8C27398-5633-3740-94F6-DFA2BBAC9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BD1790DB-E0AD-3948-965D-F3DBE66D4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741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5E949660-CD6C-A64A-A7AD-D33563B0D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CA84B202-EC8D-D043-B316-09B07AFE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DCB9DD9A-935C-6449-A0B5-41AA1F29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5421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81EED96-9B21-7644-AC58-15B830028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191A234-E764-0644-9B21-6F69B088F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AE0F834E-F9C6-F941-ABB2-3C6227E56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F6010664-70E7-FD42-8051-C308CFE82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132EC1DA-72DF-1E48-878A-FC1242A6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2416DB95-A865-C248-9347-F0B19EE88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308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1B52A52-B63E-E544-847A-D68B9C80E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259B77E8-C1D7-C24F-A856-1518473DD2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FCCC8409-656E-4A47-9836-6F23A4737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A61326CC-ECE4-0546-A413-DDA382822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4DC0ACF2-C802-EC48-8668-A5AACB3DB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4F332012-1B0F-E54E-960C-A553F1AB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350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75D96D56-253C-1648-9A2F-D0EBDED64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32996F25-383E-E84F-A723-A605683A7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D3AA231-ACC5-1745-992A-C76E7374E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ED43FD93-F7E2-C741-B6E6-0225C40355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F62C4DA9-5BB8-AC47-816E-3B38820BB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21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56258F8E-F82A-1F41-A888-A39314FC3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3531" y="2832587"/>
            <a:ext cx="9674470" cy="1974758"/>
          </a:xfrm>
        </p:spPr>
        <p:txBody>
          <a:bodyPr>
            <a:normAutofit/>
          </a:bodyPr>
          <a:lstStyle/>
          <a:p>
            <a:pPr lvl="0"/>
            <a:r>
              <a:rPr lang="es-MX" sz="40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COMANDOS BÁSICOS DE LA LENGUA </a:t>
            </a:r>
            <a:r>
              <a:rPr lang="es-MX" sz="40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NÁHUATL(SEGUNDA </a:t>
            </a:r>
            <a:r>
              <a:rPr lang="es-MX" sz="40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SESIÓN)</a:t>
            </a:r>
            <a:r>
              <a:rPr lang="es-MX" sz="44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</a:p>
          <a:p>
            <a:endParaRPr lang="es-MX" sz="44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2C6E0146-D17B-C847-8D18-CCEC8C3B24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852"/>
          <a:stretch/>
        </p:blipFill>
        <p:spPr>
          <a:xfrm>
            <a:off x="6650810" y="281767"/>
            <a:ext cx="2925350" cy="1624404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8113485" y="4455757"/>
            <a:ext cx="2611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/>
              <a:t>Lic. Laura Olivares Puebla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5296" y="5312642"/>
            <a:ext cx="2761727" cy="49991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335" y="4102481"/>
            <a:ext cx="2969009" cy="242032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3898" y="442404"/>
            <a:ext cx="1661316" cy="153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4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665" y="75542"/>
            <a:ext cx="6871595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TLAPOALMEH (NÚMEROS)</a:t>
            </a:r>
            <a:endParaRPr lang="es-MX" sz="2800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="" xmlns:a16="http://schemas.microsoft.com/office/drawing/2014/main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2328" y="1117989"/>
            <a:ext cx="5893932" cy="527066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2415" y="5428442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6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286" y="123414"/>
            <a:ext cx="8855973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TSOTSOMAHMEH (PRENDAS/ROPA)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6288" y="1334842"/>
            <a:ext cx="6279424" cy="438378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2415" y="5377178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6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783" y="168800"/>
            <a:ext cx="6778171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KENIMEH NON 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TSOTSOMAHMEH </a:t>
            </a:r>
            <a:r>
              <a:rPr lang="es-MX" sz="28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  <a:t>(ADJETIVOS PARA DESCRIPCIÓN DE PRENDAS)</a:t>
            </a:r>
            <a:endParaRPr lang="es-MX" sz="2800" b="1" dirty="0">
              <a:solidFill>
                <a:srgbClr val="92278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="" xmlns:a16="http://schemas.microsoft.com/office/drawing/2014/main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graphicFrame>
        <p:nvGraphicFramePr>
          <p:cNvPr id="16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010895"/>
              </p:ext>
            </p:extLst>
          </p:nvPr>
        </p:nvGraphicFramePr>
        <p:xfrm>
          <a:off x="2725783" y="1885913"/>
          <a:ext cx="7218950" cy="296672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609475"/>
                <a:gridCol w="3609475"/>
              </a:tblGrid>
              <a:tr h="370840">
                <a:tc>
                  <a:txBody>
                    <a:bodyPr/>
                    <a:lstStyle/>
                    <a:p>
                      <a:r>
                        <a:rPr lang="es-MX" b="0" dirty="0" err="1" smtClean="0"/>
                        <a:t>Kuakuale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0" dirty="0" err="1" smtClean="0"/>
                        <a:t>Ichkayo</a:t>
                      </a:r>
                      <a:endParaRPr lang="es-MX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Weyak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Makohkotok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Totonke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Maweweyak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Iitstek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Wehkapan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Patio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Koyawak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Tetestek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Telawak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Petstek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err="1" smtClean="0"/>
                        <a:t>Tsoltek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2415" y="5543433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92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150" y="187359"/>
            <a:ext cx="6105393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TSAPOMEH WAN XOCHIKUAMEH 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(FRUTAS Y VERDURAS) 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543" y="588018"/>
            <a:ext cx="4816257" cy="5681964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281" y="2259368"/>
            <a:ext cx="3194581" cy="498086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2415" y="5476931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3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150" y="84123"/>
            <a:ext cx="7209563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KENIMEH NON 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TSAPOMEH (ADJETIVOS PARA DESCRIBIR FRUTAS Y VERDURAS) 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="" xmlns:a16="http://schemas.microsoft.com/office/drawing/2014/main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343246" y="1565606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graphicFrame>
        <p:nvGraphicFramePr>
          <p:cNvPr id="17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5349086"/>
              </p:ext>
            </p:extLst>
          </p:nvPr>
        </p:nvGraphicFramePr>
        <p:xfrm>
          <a:off x="1560285" y="1794832"/>
          <a:ext cx="10058400" cy="37084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5029200"/>
                <a:gridCol w="50292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="0" dirty="0" err="1" smtClean="0"/>
                        <a:t>Welik</a:t>
                      </a:r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="0" dirty="0" err="1" smtClean="0"/>
                        <a:t>Ahoyak</a:t>
                      </a:r>
                      <a:r>
                        <a:rPr lang="es-MX" b="0" dirty="0" smtClean="0"/>
                        <a:t> </a:t>
                      </a:r>
                      <a:endParaRPr lang="es-MX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Kokok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Tetestek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Tsopelik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Wihwitsio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Istayo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Petstek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Xokok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Sasalik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Xokoihyak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Chichik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Yoxokoyak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Tepitstek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Nakayo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Yemanke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Weye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Itstek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Tetipichin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Ayoh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2415" y="5503232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2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888" y="1500126"/>
            <a:ext cx="2669693" cy="1263092"/>
          </a:xfrm>
        </p:spPr>
        <p:txBody>
          <a:bodyPr numCol="2">
            <a:noAutofit/>
          </a:bodyPr>
          <a:lstStyle/>
          <a:p>
            <a:pPr algn="just"/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</a:t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O</a:t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</a:t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</a:t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</a:t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</a:t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</a:t>
            </a:r>
            <a:r>
              <a:rPr lang="es-MX" sz="48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CH</a:t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4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(C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U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O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H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U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</a:t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O)</a:t>
            </a:r>
            <a: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s-MX" sz="32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endParaRPr lang="es-MX" sz="32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652" y="330587"/>
            <a:ext cx="5950212" cy="598069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5161" y="1156461"/>
            <a:ext cx="1627254" cy="432894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2415" y="5468693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4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915" y="123414"/>
            <a:ext cx="8336132" cy="1263092"/>
          </a:xfrm>
        </p:spPr>
        <p:txBody>
          <a:bodyPr>
            <a:normAutofit/>
          </a:bodyPr>
          <a:lstStyle/>
          <a:p>
            <a:pPr algn="ctr"/>
            <a:r>
              <a:rPr lang="es-MX" sz="25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  <a:t>KENIMEH NON </a:t>
            </a:r>
            <a:r>
              <a:rPr lang="es-MX" sz="25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  <a:t>TOSENTECH (ADJETIVOS PARA DESCRIBIR CUERPO HUMANO)</a:t>
            </a:r>
            <a:endParaRPr lang="es-MX" sz="2500" b="1" dirty="0">
              <a:solidFill>
                <a:srgbClr val="92278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="" xmlns:a16="http://schemas.microsoft.com/office/drawing/2014/main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graphicFrame>
        <p:nvGraphicFramePr>
          <p:cNvPr id="8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1403055"/>
              </p:ext>
            </p:extLst>
          </p:nvPr>
        </p:nvGraphicFramePr>
        <p:xfrm>
          <a:off x="2263806" y="1408660"/>
          <a:ext cx="7331243" cy="39463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875085"/>
                <a:gridCol w="3456158"/>
              </a:tblGrid>
              <a:tr h="493295">
                <a:tc>
                  <a:txBody>
                    <a:bodyPr/>
                    <a:lstStyle/>
                    <a:p>
                      <a:r>
                        <a:rPr lang="es-MX" dirty="0" smtClean="0"/>
                        <a:t>SINGULAR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PLURAL</a:t>
                      </a:r>
                      <a:endParaRPr lang="es-MX" dirty="0"/>
                    </a:p>
                  </a:txBody>
                  <a:tcPr/>
                </a:tc>
              </a:tr>
              <a:tr h="49329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Weye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Wehweyen</a:t>
                      </a:r>
                      <a:endParaRPr lang="es-MX" dirty="0"/>
                    </a:p>
                  </a:txBody>
                  <a:tcPr/>
                </a:tc>
              </a:tr>
              <a:tr h="49329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Tetipichin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Tepichichin</a:t>
                      </a:r>
                      <a:endParaRPr lang="es-MX" dirty="0"/>
                    </a:p>
                  </a:txBody>
                  <a:tcPr/>
                </a:tc>
              </a:tr>
              <a:tr h="49329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Telawak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Telahkeh</a:t>
                      </a:r>
                      <a:endParaRPr lang="es-MX" dirty="0"/>
                    </a:p>
                  </a:txBody>
                  <a:tcPr/>
                </a:tc>
              </a:tr>
              <a:tr h="49329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Kanawak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Kanahkeh</a:t>
                      </a:r>
                      <a:endParaRPr lang="es-MX" dirty="0"/>
                    </a:p>
                  </a:txBody>
                  <a:tcPr/>
                </a:tc>
              </a:tr>
              <a:tr h="49329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Weyak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Weweyakeh</a:t>
                      </a:r>
                      <a:endParaRPr lang="es-MX" dirty="0"/>
                    </a:p>
                  </a:txBody>
                  <a:tcPr/>
                </a:tc>
              </a:tr>
              <a:tr h="49329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Tepayoltek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Tepayoltekeh</a:t>
                      </a:r>
                      <a:endParaRPr lang="es-MX" dirty="0"/>
                    </a:p>
                  </a:txBody>
                  <a:tcPr/>
                </a:tc>
              </a:tr>
              <a:tr h="49329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Wake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Wahwakeh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9466" y="5502649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29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110" y="2010271"/>
            <a:ext cx="6100033" cy="1263092"/>
          </a:xfrm>
        </p:spPr>
        <p:txBody>
          <a:bodyPr>
            <a:normAutofit/>
          </a:bodyPr>
          <a:lstStyle/>
          <a:p>
            <a:pPr algn="ctr"/>
            <a:r>
              <a:rPr lang="es-MX" sz="25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  <a:t>¡TLASOKAMATE PAMPA ONANECHKAKEH!</a:t>
            </a:r>
            <a:endParaRPr lang="es-MX" sz="2500" b="1" dirty="0">
              <a:solidFill>
                <a:srgbClr val="92278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573" y="3429000"/>
            <a:ext cx="2975106" cy="242032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2415" y="5468618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20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4895</TotalTime>
  <Words>119</Words>
  <Application>Microsoft Office PowerPoint</Application>
  <PresentationFormat>Panorámica</PresentationFormat>
  <Paragraphs>64</Paragraphs>
  <Slides>9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Open Sans</vt:lpstr>
      <vt:lpstr>Tema de Office</vt:lpstr>
      <vt:lpstr>Presentación de PowerPoint</vt:lpstr>
      <vt:lpstr>TLAPOALMEH (NÚMEROS)</vt:lpstr>
      <vt:lpstr>TSOTSOMAHMEH (PRENDAS/ROPA)</vt:lpstr>
      <vt:lpstr>KENIMEH NON TSOTSOMAHMEH (ADJETIVOS PARA DESCRIPCIÓN DE PRENDAS)</vt:lpstr>
      <vt:lpstr>TSAPOMEH WAN XOCHIKUAMEH (FRUTAS Y VERDURAS) </vt:lpstr>
      <vt:lpstr>KENIMEH NON TSAPOMEH (ADJETIVOS PARA DESCRIBIR FRUTAS Y VERDURAS) </vt:lpstr>
      <vt:lpstr>    T O S E N T E CH       (C U E R P O   H U M A N O) </vt:lpstr>
      <vt:lpstr>KENIMEH NON TOSENTECH (ADJETIVOS PARA DESCRIBIR CUERPO HUMANO)</vt:lpstr>
      <vt:lpstr>¡TLASOKAMATE PAMPA ONANECHKAKEH!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User;Ovando</dc:creator>
  <cp:lastModifiedBy>May.rosas</cp:lastModifiedBy>
  <cp:revision>160</cp:revision>
  <cp:lastPrinted>2024-10-25T16:13:12Z</cp:lastPrinted>
  <dcterms:created xsi:type="dcterms:W3CDTF">2023-11-08T17:46:42Z</dcterms:created>
  <dcterms:modified xsi:type="dcterms:W3CDTF">2024-11-05T18:19:02Z</dcterms:modified>
</cp:coreProperties>
</file>