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0" r:id="rId4"/>
    <p:sldId id="262" r:id="rId5"/>
    <p:sldId id="261" r:id="rId6"/>
    <p:sldId id="263" r:id="rId7"/>
    <p:sldId id="279" r:id="rId8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enta Microsoft" initials="CM" lastIdx="3" clrIdx="0">
    <p:extLst>
      <p:ext uri="{19B8F6BF-5375-455C-9EA6-DF929625EA0E}">
        <p15:presenceInfo xmlns:p15="http://schemas.microsoft.com/office/powerpoint/2012/main" userId="0a4443737c10c96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78F"/>
    <a:srgbClr val="FFCCFF"/>
    <a:srgbClr val="FFFFFF"/>
    <a:srgbClr val="EC72B6"/>
    <a:srgbClr val="BDD7EE"/>
    <a:srgbClr val="99CCFF"/>
    <a:srgbClr val="99FF66"/>
    <a:srgbClr val="FFCC99"/>
    <a:srgbClr val="CCEC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44" autoAdjust="0"/>
    <p:restoredTop sz="95385" autoAdjust="0"/>
  </p:normalViewPr>
  <p:slideViewPr>
    <p:cSldViewPr snapToGrid="0" snapToObjects="1">
      <p:cViewPr varScale="1">
        <p:scale>
          <a:sx n="110" d="100"/>
          <a:sy n="110" d="100"/>
        </p:scale>
        <p:origin x="10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4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xmlns="" id="{F2330BAF-6902-004B-A5CC-5FD59285F2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2F96A24A-92A2-3047-9891-0CA0D4B01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5DAABF4-3E7C-9B42-8014-71E961976886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7DF1A888-A62C-F945-B272-5724202C8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C8FF0356-7671-5C4B-A7E1-0984A202FA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F31C30B-B992-CB44-AD36-1E0BCAE31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674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580255E-66A0-41C6-978E-6FF9B4BEB772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FBF510C-B25D-4964-8292-24C6C3AEC8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56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2716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927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7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2088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0F8887C-D5CC-734A-B05D-C57F65E52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480FEFB-D949-874D-92A1-0AA34B083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2AA3105-38B8-9547-99AB-38B81735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48B78803-9913-B640-B8EE-419F0587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FD6D6F2-04B2-BF43-AD98-6A174400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57B9E7AF-3D67-1F4F-ACAA-DB4DA094CC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81" t="1990" r="826" b="9927"/>
          <a:stretch/>
        </p:blipFill>
        <p:spPr>
          <a:xfrm>
            <a:off x="-161484" y="80963"/>
            <a:ext cx="125149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DEFE81B-3F4A-324E-B7F6-7E11F4A62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BBF803E2-4007-7740-A564-70560DEA7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AF8B342-3AA5-9747-8ED7-F189A3D04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C0564E6-6605-FF4B-B4A9-DF9FDC599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9BDC570-1E63-9546-8A24-91EA9398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17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A5ECA32-A5BA-CA42-BD65-67CCB6886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76073883-9420-5E4A-BE78-81887BA74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9E4CD39-F902-9449-9058-A42F589C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D47F9F8-5EA6-0049-9EE9-E434C59C9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D092B13-2378-8B40-80AD-E81E12C51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58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50CFC6-1347-7849-9922-E20D7BF5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FF5A4B1-63F0-334C-992E-7D0CD251B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E0C25E6-B2FF-4847-ACEB-4438E74C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D785361-100D-5641-93B4-F46DDD37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3ED70258-EAEB-AF40-AB3A-67BFA72A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9CF9E249-2E90-2A48-BED9-68C9993BA5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27" t="5324" r="1309" b="9931"/>
          <a:stretch/>
        </p:blipFill>
        <p:spPr>
          <a:xfrm>
            <a:off x="0" y="497839"/>
            <a:ext cx="12209367" cy="64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097E5CD-A6A8-DB4C-86FE-12775683E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5093BBF-11B4-2D41-BDB2-4B01EB426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B3A51315-B5A8-F347-88CE-A14D47CD3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1117EA59-789B-A24A-AFD3-2643921B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57C9889-BD22-0340-834B-5FCDF96C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114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3D25F4E-1E18-7448-8C02-3477D210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C8D9386-AE64-1D4E-A8A2-068D401ED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F1744C39-D9B9-1F42-980A-FA401B45D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31B729A-6B2A-7047-9431-213D24CC3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F0B9FFB0-C8A8-844B-B516-E31DEBC5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7D91B54-A164-DD4C-BEDD-B460F64C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11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6CCB940-F1C1-AB48-8889-BB660EFE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2C5D72D-BAFC-FD49-9D44-08AE920C8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738B168D-DD21-574E-9C4C-83E677FE3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1BBD2B4C-19C1-244C-B855-8DF258C20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0DE208D6-6185-904E-9711-AECCB3481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A130B358-7D53-1B49-9413-CCC23294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718B3712-6B64-7644-B55A-7DDF9FE9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96772729-80D4-9847-ABDD-BD36F324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255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9C6AE8-1114-2A4A-81C0-0B65D8D8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2BA1B02-51A4-7846-AFB4-C0800AA6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A8C27398-5633-3740-94F6-DFA2BBAC9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BD1790DB-E0AD-3948-965D-F3DBE66D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41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5E949660-CD6C-A64A-A7AD-D33563B0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CA84B202-EC8D-D043-B316-09B07AFE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DCB9DD9A-935C-6449-A0B5-41AA1F2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42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81EED96-9B21-7644-AC58-15B830028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91A234-E764-0644-9B21-6F69B088F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E0F834E-F9C6-F941-ABB2-3C6227E56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F6010664-70E7-FD42-8051-C308CFE8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32EC1DA-72DF-1E48-878A-FC1242A6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416DB95-A865-C248-9347-F0B19EE8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30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1B52A52-B63E-E544-847A-D68B9C80E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259B77E8-C1D7-C24F-A856-1518473DD2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FCCC8409-656E-4A47-9836-6F23A4737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A61326CC-ECE4-0546-A413-DDA38282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DC0ACF2-C802-EC48-8668-A5AACB3D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F332012-1B0F-E54E-960C-A553F1AB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50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75D96D56-253C-1648-9A2F-D0EBDED64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2996F25-383E-E84F-A723-A605683A7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D3AA231-ACC5-1745-992A-C76E7374E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D43FD93-F7E2-C741-B6E6-0225C4035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62C4DA9-5BB8-AC47-816E-3B38820BB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21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6258F8E-F82A-1F41-A888-A39314FC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531" y="2832587"/>
            <a:ext cx="9674470" cy="1974758"/>
          </a:xfrm>
        </p:spPr>
        <p:txBody>
          <a:bodyPr>
            <a:normAutofit/>
          </a:bodyPr>
          <a:lstStyle/>
          <a:p>
            <a:pPr lvl="0"/>
            <a:r>
              <a:rPr lang="es-MX" sz="40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COMANDOS BÁSICOS DE LA LENGUA </a:t>
            </a:r>
            <a:r>
              <a:rPr lang="es-MX" sz="40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NÁHUATL(TERCERA </a:t>
            </a:r>
            <a:r>
              <a:rPr lang="es-MX" sz="40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SESIÓN)</a:t>
            </a:r>
            <a:r>
              <a:rPr lang="es-MX" sz="44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</a:p>
          <a:p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C6E0146-D17B-C847-8D18-CCEC8C3B24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852"/>
          <a:stretch/>
        </p:blipFill>
        <p:spPr>
          <a:xfrm>
            <a:off x="6650810" y="281767"/>
            <a:ext cx="2925350" cy="162440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3485" y="4560435"/>
            <a:ext cx="2688569" cy="49381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7402" y="5480755"/>
            <a:ext cx="2761727" cy="50601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847" y="4081506"/>
            <a:ext cx="2975106" cy="242032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1909" y="357540"/>
            <a:ext cx="1854925" cy="168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6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665" y="75542"/>
            <a:ext cx="6871595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ITOKAYOLWAN (SUSTANTIVOS)</a:t>
            </a:r>
            <a:endParaRPr lang="es-MX" sz="2800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16" name="Marcador de contenido 2"/>
          <p:cNvSpPr>
            <a:spLocks noGrp="1"/>
          </p:cNvSpPr>
          <p:nvPr>
            <p:ph idx="1"/>
          </p:nvPr>
        </p:nvSpPr>
        <p:spPr>
          <a:xfrm>
            <a:off x="1257300" y="1347536"/>
            <a:ext cx="10178322" cy="4780547"/>
          </a:xfrm>
        </p:spPr>
        <p:txBody>
          <a:bodyPr numCol="3">
            <a:normAutofit fontScale="77500" lnSpcReduction="20000"/>
          </a:bodyPr>
          <a:lstStyle/>
          <a:p>
            <a:r>
              <a:rPr lang="es-MX" dirty="0" err="1" smtClean="0"/>
              <a:t>Metla</a:t>
            </a:r>
            <a:r>
              <a:rPr lang="es-MX" dirty="0" err="1" smtClean="0">
                <a:solidFill>
                  <a:schemeClr val="accent3"/>
                </a:solidFill>
              </a:rPr>
              <a:t>tl</a:t>
            </a:r>
            <a:endParaRPr lang="es-MX" dirty="0" smtClean="0">
              <a:solidFill>
                <a:schemeClr val="accent3"/>
              </a:solidFill>
            </a:endParaRPr>
          </a:p>
          <a:p>
            <a:r>
              <a:rPr lang="es-MX" dirty="0" err="1" smtClean="0"/>
              <a:t>Petlatl</a:t>
            </a:r>
            <a:endParaRPr lang="es-MX" dirty="0" smtClean="0"/>
          </a:p>
          <a:p>
            <a:r>
              <a:rPr lang="es-MX" dirty="0" err="1" smtClean="0"/>
              <a:t>Molkaxitl</a:t>
            </a:r>
            <a:endParaRPr lang="es-MX" dirty="0" smtClean="0"/>
          </a:p>
          <a:p>
            <a:r>
              <a:rPr lang="es-MX" dirty="0" err="1" smtClean="0"/>
              <a:t>Texolotl</a:t>
            </a:r>
            <a:endParaRPr lang="es-MX" dirty="0" smtClean="0"/>
          </a:p>
          <a:p>
            <a:r>
              <a:rPr lang="es-MX" dirty="0" err="1" smtClean="0"/>
              <a:t>Koma</a:t>
            </a:r>
            <a:r>
              <a:rPr lang="es-MX" dirty="0" err="1" smtClean="0">
                <a:solidFill>
                  <a:schemeClr val="accent3"/>
                </a:solidFill>
              </a:rPr>
              <a:t>le</a:t>
            </a:r>
            <a:endParaRPr lang="es-MX" dirty="0" smtClean="0">
              <a:solidFill>
                <a:schemeClr val="accent3"/>
              </a:solidFill>
            </a:endParaRPr>
          </a:p>
          <a:p>
            <a:r>
              <a:rPr lang="es-MX" dirty="0" err="1" smtClean="0"/>
              <a:t>Popoxkaxitl</a:t>
            </a:r>
            <a:endParaRPr lang="es-MX" dirty="0" smtClean="0"/>
          </a:p>
          <a:p>
            <a:r>
              <a:rPr lang="es-MX" dirty="0" err="1" smtClean="0"/>
              <a:t>Tlekuilitl</a:t>
            </a:r>
            <a:endParaRPr lang="es-MX" dirty="0" smtClean="0"/>
          </a:p>
          <a:p>
            <a:r>
              <a:rPr lang="es-MX" dirty="0" err="1" smtClean="0"/>
              <a:t>Siswanton</a:t>
            </a:r>
            <a:endParaRPr lang="es-MX" dirty="0" smtClean="0"/>
          </a:p>
          <a:p>
            <a:r>
              <a:rPr lang="es-MX" dirty="0" err="1" smtClean="0"/>
              <a:t>Pilton</a:t>
            </a:r>
            <a:r>
              <a:rPr lang="es-MX" dirty="0" err="1" smtClean="0">
                <a:solidFill>
                  <a:schemeClr val="accent3"/>
                </a:solidFill>
              </a:rPr>
              <a:t>tle</a:t>
            </a:r>
            <a:endParaRPr lang="es-MX" dirty="0" smtClean="0">
              <a:solidFill>
                <a:schemeClr val="accent3"/>
              </a:solidFill>
            </a:endParaRPr>
          </a:p>
          <a:p>
            <a:r>
              <a:rPr lang="es-MX" dirty="0" err="1" smtClean="0"/>
              <a:t>Tlakatl</a:t>
            </a:r>
            <a:endParaRPr lang="es-MX" dirty="0" smtClean="0"/>
          </a:p>
          <a:p>
            <a:r>
              <a:rPr lang="es-MX" dirty="0" err="1" smtClean="0"/>
              <a:t>Siwatl</a:t>
            </a:r>
            <a:endParaRPr lang="es-MX" dirty="0" smtClean="0"/>
          </a:p>
          <a:p>
            <a:r>
              <a:rPr lang="es-MX" dirty="0" err="1" smtClean="0"/>
              <a:t>Kuawitl</a:t>
            </a:r>
            <a:endParaRPr lang="es-MX" dirty="0" smtClean="0"/>
          </a:p>
          <a:p>
            <a:r>
              <a:rPr lang="es-MX" dirty="0" err="1" smtClean="0"/>
              <a:t>Atl</a:t>
            </a:r>
            <a:endParaRPr lang="es-MX" dirty="0" smtClean="0"/>
          </a:p>
          <a:p>
            <a:r>
              <a:rPr lang="es-MX" dirty="0" err="1" smtClean="0"/>
              <a:t>Tletl</a:t>
            </a:r>
            <a:endParaRPr lang="es-MX" dirty="0" smtClean="0"/>
          </a:p>
          <a:p>
            <a:r>
              <a:rPr lang="es-MX" dirty="0" err="1" smtClean="0"/>
              <a:t>Yehyekatl</a:t>
            </a:r>
            <a:endParaRPr lang="es-MX" dirty="0" smtClean="0"/>
          </a:p>
          <a:p>
            <a:r>
              <a:rPr lang="es-MX" dirty="0" err="1" smtClean="0"/>
              <a:t>Tlale</a:t>
            </a:r>
            <a:endParaRPr lang="es-MX" dirty="0" smtClean="0"/>
          </a:p>
          <a:p>
            <a:r>
              <a:rPr lang="es-MX" dirty="0" err="1" smtClean="0"/>
              <a:t>Amoxtle</a:t>
            </a:r>
            <a:endParaRPr lang="es-MX" dirty="0" smtClean="0"/>
          </a:p>
          <a:p>
            <a:r>
              <a:rPr lang="es-MX" dirty="0" err="1" smtClean="0"/>
              <a:t>Amoxkale</a:t>
            </a:r>
            <a:endParaRPr lang="es-MX" dirty="0" smtClean="0"/>
          </a:p>
          <a:p>
            <a:r>
              <a:rPr lang="es-MX" dirty="0" err="1" smtClean="0"/>
              <a:t>Amatl</a:t>
            </a:r>
            <a:endParaRPr lang="es-MX" dirty="0" smtClean="0"/>
          </a:p>
          <a:p>
            <a:r>
              <a:rPr lang="es-MX" dirty="0" err="1" smtClean="0"/>
              <a:t>Tochtle</a:t>
            </a:r>
            <a:endParaRPr lang="es-MX" dirty="0" smtClean="0"/>
          </a:p>
          <a:p>
            <a:r>
              <a:rPr lang="es-MX" dirty="0" err="1" smtClean="0"/>
              <a:t>Chichi</a:t>
            </a:r>
            <a:r>
              <a:rPr lang="es-MX" dirty="0" err="1" smtClean="0">
                <a:solidFill>
                  <a:schemeClr val="accent3"/>
                </a:solidFill>
              </a:rPr>
              <a:t>ton</a:t>
            </a:r>
            <a:endParaRPr lang="es-MX" dirty="0" smtClean="0">
              <a:solidFill>
                <a:schemeClr val="accent3"/>
              </a:solidFill>
            </a:endParaRPr>
          </a:p>
          <a:p>
            <a:r>
              <a:rPr lang="es-MX" dirty="0" err="1" smtClean="0"/>
              <a:t>Miston</a:t>
            </a:r>
            <a:endParaRPr lang="es-MX" dirty="0" smtClean="0"/>
          </a:p>
          <a:p>
            <a:r>
              <a:rPr lang="es-MX" dirty="0" err="1" smtClean="0"/>
              <a:t>Pitsotl</a:t>
            </a:r>
            <a:endParaRPr lang="es-MX" dirty="0" smtClean="0"/>
          </a:p>
          <a:p>
            <a:r>
              <a:rPr lang="es-MX" dirty="0" err="1" smtClean="0"/>
              <a:t>Wexolotl</a:t>
            </a:r>
            <a:endParaRPr lang="es-MX" dirty="0" smtClean="0"/>
          </a:p>
          <a:p>
            <a:r>
              <a:rPr lang="es-MX" dirty="0" err="1" smtClean="0"/>
              <a:t>Papalotl</a:t>
            </a:r>
            <a:endParaRPr lang="es-MX" dirty="0" smtClean="0"/>
          </a:p>
          <a:p>
            <a:r>
              <a:rPr lang="es-MX" dirty="0" err="1" smtClean="0"/>
              <a:t>Kimichin</a:t>
            </a:r>
            <a:endParaRPr lang="es-MX" dirty="0" smtClean="0"/>
          </a:p>
          <a:p>
            <a:r>
              <a:rPr lang="es-MX" dirty="0" err="1" smtClean="0"/>
              <a:t>Tecolotl</a:t>
            </a:r>
            <a:endParaRPr lang="es-MX" dirty="0" smtClean="0"/>
          </a:p>
          <a:p>
            <a:r>
              <a:rPr lang="es-MX" dirty="0" err="1" smtClean="0"/>
              <a:t>Masatl</a:t>
            </a:r>
            <a:endParaRPr lang="es-MX" dirty="0" smtClean="0"/>
          </a:p>
          <a:p>
            <a:r>
              <a:rPr lang="es-MX" dirty="0" err="1" smtClean="0"/>
              <a:t>Kuakue</a:t>
            </a:r>
            <a:endParaRPr lang="es-MX" dirty="0" smtClean="0"/>
          </a:p>
          <a:p>
            <a:r>
              <a:rPr lang="es-MX" dirty="0" err="1" smtClean="0"/>
              <a:t>Tepetl</a:t>
            </a:r>
            <a:endParaRPr lang="es-MX" dirty="0" smtClean="0"/>
          </a:p>
          <a:p>
            <a:r>
              <a:rPr lang="es-MX" dirty="0" err="1" smtClean="0"/>
              <a:t>Kuahio</a:t>
            </a:r>
            <a:endParaRPr lang="es-MX" dirty="0" smtClean="0"/>
          </a:p>
          <a:p>
            <a:r>
              <a:rPr lang="es-MX" dirty="0" err="1" smtClean="0"/>
              <a:t>Kale</a:t>
            </a:r>
            <a:endParaRPr lang="es-MX" dirty="0" smtClean="0"/>
          </a:p>
          <a:p>
            <a:r>
              <a:rPr lang="es-MX" dirty="0" err="1" smtClean="0"/>
              <a:t>Ostotl</a:t>
            </a:r>
            <a:endParaRPr lang="es-MX" dirty="0" smtClean="0"/>
          </a:p>
          <a:p>
            <a:r>
              <a:rPr lang="es-MX" dirty="0" err="1" smtClean="0"/>
              <a:t>Tlamachtilo</a:t>
            </a:r>
            <a:r>
              <a:rPr lang="es-MX" dirty="0" err="1" smtClean="0">
                <a:solidFill>
                  <a:schemeClr val="accent3"/>
                </a:solidFill>
              </a:rPr>
              <a:t>yan</a:t>
            </a:r>
            <a:endParaRPr lang="es-MX" dirty="0" smtClean="0">
              <a:solidFill>
                <a:schemeClr val="accent3"/>
              </a:solidFill>
            </a:endParaRPr>
          </a:p>
          <a:p>
            <a:r>
              <a:rPr lang="es-MX" dirty="0" err="1" smtClean="0"/>
              <a:t>Sitla</a:t>
            </a:r>
            <a:r>
              <a:rPr lang="es-MX" dirty="0" err="1" smtClean="0">
                <a:solidFill>
                  <a:schemeClr val="accent3"/>
                </a:solidFill>
              </a:rPr>
              <a:t>lin</a:t>
            </a:r>
            <a:endParaRPr lang="es-MX" dirty="0" smtClean="0">
              <a:solidFill>
                <a:schemeClr val="accent3"/>
              </a:solidFill>
            </a:endParaRPr>
          </a:p>
          <a:p>
            <a:r>
              <a:rPr lang="es-MX" dirty="0" err="1" smtClean="0"/>
              <a:t>Ilwikatl</a:t>
            </a:r>
            <a:endParaRPr lang="es-MX" dirty="0" smtClean="0"/>
          </a:p>
          <a:p>
            <a:r>
              <a:rPr lang="es-MX" dirty="0" err="1" smtClean="0"/>
              <a:t>Okuilin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7363" y="5391428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67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86" y="123414"/>
            <a:ext cx="885597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TLACHIWALISMEH (VERBOS)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14" name="Marcador de contenido 2"/>
          <p:cNvSpPr>
            <a:spLocks noGrp="1"/>
          </p:cNvSpPr>
          <p:nvPr>
            <p:ph idx="1"/>
          </p:nvPr>
        </p:nvSpPr>
        <p:spPr>
          <a:xfrm>
            <a:off x="1251678" y="1427747"/>
            <a:ext cx="10172700" cy="4473337"/>
          </a:xfrm>
        </p:spPr>
        <p:txBody>
          <a:bodyPr numCol="3">
            <a:normAutofit fontScale="85000" lnSpcReduction="20000"/>
          </a:bodyPr>
          <a:lstStyle/>
          <a:p>
            <a:r>
              <a:rPr lang="es-MX" dirty="0" err="1" smtClean="0"/>
              <a:t>Tlasohtlas</a:t>
            </a:r>
            <a:endParaRPr lang="es-MX" dirty="0" smtClean="0"/>
          </a:p>
          <a:p>
            <a:r>
              <a:rPr lang="es-MX" dirty="0" err="1" smtClean="0"/>
              <a:t>Nekis</a:t>
            </a:r>
            <a:endParaRPr lang="es-MX" dirty="0" smtClean="0"/>
          </a:p>
          <a:p>
            <a:r>
              <a:rPr lang="es-MX" dirty="0" err="1" smtClean="0"/>
              <a:t>Malwis</a:t>
            </a:r>
            <a:endParaRPr lang="es-MX" dirty="0" smtClean="0"/>
          </a:p>
          <a:p>
            <a:r>
              <a:rPr lang="es-MX" dirty="0" err="1" smtClean="0"/>
              <a:t>Malkochos</a:t>
            </a:r>
            <a:endParaRPr lang="es-MX" dirty="0" smtClean="0"/>
          </a:p>
          <a:p>
            <a:r>
              <a:rPr lang="es-MX" dirty="0" err="1" smtClean="0"/>
              <a:t>Pitsos</a:t>
            </a:r>
            <a:endParaRPr lang="es-MX" dirty="0" smtClean="0"/>
          </a:p>
          <a:p>
            <a:r>
              <a:rPr lang="es-MX" dirty="0" err="1" smtClean="0"/>
              <a:t>Tlahkuilos</a:t>
            </a:r>
            <a:endParaRPr lang="es-MX" dirty="0" smtClean="0"/>
          </a:p>
          <a:p>
            <a:r>
              <a:rPr lang="es-MX" dirty="0" err="1" smtClean="0"/>
              <a:t>Nemilis</a:t>
            </a:r>
            <a:endParaRPr lang="es-MX" dirty="0" smtClean="0"/>
          </a:p>
          <a:p>
            <a:r>
              <a:rPr lang="es-MX" dirty="0" err="1" smtClean="0"/>
              <a:t>Tlahtoltis</a:t>
            </a:r>
            <a:endParaRPr lang="es-MX" dirty="0" smtClean="0"/>
          </a:p>
          <a:p>
            <a:r>
              <a:rPr lang="es-MX" dirty="0" err="1" smtClean="0"/>
              <a:t>Tlakowas</a:t>
            </a:r>
            <a:endParaRPr lang="es-MX" dirty="0" smtClean="0"/>
          </a:p>
          <a:p>
            <a:r>
              <a:rPr lang="es-MX" dirty="0" err="1" smtClean="0"/>
              <a:t>Tlanemakas</a:t>
            </a:r>
            <a:endParaRPr lang="es-MX" dirty="0" smtClean="0"/>
          </a:p>
          <a:p>
            <a:r>
              <a:rPr lang="es-MX" dirty="0" err="1" smtClean="0"/>
              <a:t>Tlachihchiwas</a:t>
            </a:r>
            <a:endParaRPr lang="es-MX" dirty="0" smtClean="0"/>
          </a:p>
          <a:p>
            <a:r>
              <a:rPr lang="es-MX" dirty="0" smtClean="0"/>
              <a:t>Tesis</a:t>
            </a:r>
          </a:p>
          <a:p>
            <a:r>
              <a:rPr lang="es-MX" dirty="0" err="1" smtClean="0"/>
              <a:t>Tlamelawas</a:t>
            </a:r>
            <a:endParaRPr lang="es-MX" dirty="0" smtClean="0"/>
          </a:p>
          <a:p>
            <a:r>
              <a:rPr lang="es-MX" dirty="0" err="1" smtClean="0"/>
              <a:t>Tlapakas</a:t>
            </a:r>
            <a:endParaRPr lang="es-MX" dirty="0" smtClean="0"/>
          </a:p>
          <a:p>
            <a:r>
              <a:rPr lang="es-MX" dirty="0" err="1" smtClean="0"/>
              <a:t>Tlapahpakas</a:t>
            </a:r>
            <a:endParaRPr lang="es-MX" dirty="0" smtClean="0"/>
          </a:p>
          <a:p>
            <a:r>
              <a:rPr lang="es-MX" dirty="0" err="1" smtClean="0"/>
              <a:t>Tlapohpowas</a:t>
            </a:r>
            <a:endParaRPr lang="es-MX" dirty="0" smtClean="0"/>
          </a:p>
          <a:p>
            <a:r>
              <a:rPr lang="es-MX" dirty="0" err="1" smtClean="0"/>
              <a:t>Tlachpanas</a:t>
            </a:r>
            <a:endParaRPr lang="es-MX" dirty="0" smtClean="0"/>
          </a:p>
          <a:p>
            <a:r>
              <a:rPr lang="es-MX" dirty="0" err="1" smtClean="0"/>
              <a:t>Nehnemis</a:t>
            </a:r>
            <a:endParaRPr lang="es-MX" dirty="0" smtClean="0"/>
          </a:p>
          <a:p>
            <a:r>
              <a:rPr lang="es-MX" dirty="0" err="1" smtClean="0"/>
              <a:t>Tsikuinis</a:t>
            </a:r>
            <a:endParaRPr lang="es-MX" dirty="0" smtClean="0"/>
          </a:p>
          <a:p>
            <a:r>
              <a:rPr lang="es-MX" dirty="0" err="1" smtClean="0"/>
              <a:t>Tlakuas</a:t>
            </a:r>
            <a:endParaRPr lang="es-MX" dirty="0" smtClean="0"/>
          </a:p>
          <a:p>
            <a:r>
              <a:rPr lang="es-MX" dirty="0" err="1" smtClean="0"/>
              <a:t>Chokas</a:t>
            </a:r>
            <a:endParaRPr lang="es-MX" dirty="0" smtClean="0"/>
          </a:p>
          <a:p>
            <a:r>
              <a:rPr lang="es-MX" dirty="0" err="1" smtClean="0"/>
              <a:t>Mihtotis</a:t>
            </a:r>
            <a:endParaRPr lang="es-MX" dirty="0" smtClean="0"/>
          </a:p>
          <a:p>
            <a:r>
              <a:rPr lang="es-MX" dirty="0" smtClean="0"/>
              <a:t>Kakis</a:t>
            </a:r>
          </a:p>
          <a:p>
            <a:r>
              <a:rPr lang="es-MX" dirty="0" err="1" smtClean="0"/>
              <a:t>Tekitis</a:t>
            </a:r>
            <a:endParaRPr lang="es-MX" dirty="0" smtClean="0"/>
          </a:p>
          <a:p>
            <a:r>
              <a:rPr lang="es-MX" dirty="0" err="1" smtClean="0"/>
              <a:t>Paxalos</a:t>
            </a:r>
            <a:endParaRPr lang="es-MX" dirty="0" smtClean="0"/>
          </a:p>
          <a:p>
            <a:r>
              <a:rPr lang="es-MX" dirty="0" err="1" smtClean="0"/>
              <a:t>Tlatlahtos</a:t>
            </a:r>
            <a:endParaRPr lang="es-MX" dirty="0" smtClean="0"/>
          </a:p>
          <a:p>
            <a:r>
              <a:rPr lang="es-MX" dirty="0" err="1" smtClean="0"/>
              <a:t>Nemis</a:t>
            </a: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1146" y="3870911"/>
            <a:ext cx="2956816" cy="155461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23730" y="5430907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661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783" y="168800"/>
            <a:ext cx="6778171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KANIN/KUEMAN OPANOK (ADVERBIOS)</a:t>
            </a:r>
            <a:endParaRPr lang="es-MX" sz="28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937" y="1451434"/>
            <a:ext cx="3401863" cy="2609314"/>
          </a:xfrm>
          <a:prstGeom prst="rect">
            <a:avLst/>
          </a:prstGeom>
        </p:spPr>
      </p:pic>
      <p:pic>
        <p:nvPicPr>
          <p:cNvPr id="19" name="Marcador de contenido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350228" y="1492180"/>
            <a:ext cx="5248425" cy="3909778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8597" y="1765337"/>
            <a:ext cx="4569230" cy="373196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2601" y="5459875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22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50" y="187359"/>
            <a:ext cx="720956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TLENON IKA MOTEKITE (ARTICULOS DE ESCRITORIO)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13" name="Marcador de contenido 2"/>
          <p:cNvSpPr>
            <a:spLocks noGrp="1"/>
          </p:cNvSpPr>
          <p:nvPr>
            <p:ph idx="1"/>
          </p:nvPr>
        </p:nvSpPr>
        <p:spPr>
          <a:xfrm>
            <a:off x="1005649" y="1432875"/>
            <a:ext cx="9601196" cy="4285754"/>
          </a:xfrm>
        </p:spPr>
        <p:txBody>
          <a:bodyPr>
            <a:normAutofit fontScale="85000" lnSpcReduction="20000"/>
          </a:bodyPr>
          <a:lstStyle/>
          <a:p>
            <a:r>
              <a:rPr lang="es-MX" dirty="0" err="1" smtClean="0"/>
              <a:t>Tepostlahkuilowa</a:t>
            </a:r>
            <a:endParaRPr lang="es-MX" dirty="0" smtClean="0"/>
          </a:p>
          <a:p>
            <a:r>
              <a:rPr lang="es-MX" dirty="0" err="1" smtClean="0"/>
              <a:t>Tlahkuilole</a:t>
            </a:r>
            <a:endParaRPr lang="es-MX" dirty="0" smtClean="0"/>
          </a:p>
          <a:p>
            <a:r>
              <a:rPr lang="es-MX" dirty="0" err="1" smtClean="0"/>
              <a:t>Sasalik</a:t>
            </a:r>
            <a:endParaRPr lang="es-MX" dirty="0" smtClean="0"/>
          </a:p>
          <a:p>
            <a:r>
              <a:rPr lang="es-MX" dirty="0" err="1" smtClean="0"/>
              <a:t>Tepostlateteke</a:t>
            </a:r>
            <a:endParaRPr lang="es-MX" dirty="0" smtClean="0"/>
          </a:p>
          <a:p>
            <a:r>
              <a:rPr lang="es-MX" dirty="0" err="1" smtClean="0"/>
              <a:t>Tepostsekowa</a:t>
            </a:r>
            <a:endParaRPr lang="es-MX" dirty="0" smtClean="0"/>
          </a:p>
          <a:p>
            <a:r>
              <a:rPr lang="es-MX" dirty="0" err="1" smtClean="0"/>
              <a:t>Tepostekoyonia</a:t>
            </a:r>
            <a:endParaRPr lang="es-MX" dirty="0" smtClean="0"/>
          </a:p>
          <a:p>
            <a:r>
              <a:rPr lang="es-MX" dirty="0" err="1" smtClean="0"/>
              <a:t>Ika</a:t>
            </a:r>
            <a:r>
              <a:rPr lang="es-MX" dirty="0" smtClean="0"/>
              <a:t> </a:t>
            </a:r>
            <a:r>
              <a:rPr lang="es-MX" dirty="0" err="1" smtClean="0"/>
              <a:t>titlapohpolos</a:t>
            </a:r>
            <a:endParaRPr lang="es-MX" dirty="0" smtClean="0"/>
          </a:p>
          <a:p>
            <a:r>
              <a:rPr lang="es-MX" dirty="0" err="1" smtClean="0"/>
              <a:t>Tlakuaximas</a:t>
            </a:r>
            <a:endParaRPr lang="es-MX" dirty="0" smtClean="0"/>
          </a:p>
          <a:p>
            <a:r>
              <a:rPr lang="es-MX" dirty="0" err="1" smtClean="0"/>
              <a:t>Amatl</a:t>
            </a:r>
            <a:endParaRPr lang="es-MX" dirty="0" smtClean="0"/>
          </a:p>
          <a:p>
            <a:r>
              <a:rPr lang="es-MX" dirty="0" err="1" smtClean="0"/>
              <a:t>Amoxtle</a:t>
            </a:r>
            <a:endParaRPr lang="es-MX" dirty="0" smtClean="0"/>
          </a:p>
          <a:p>
            <a:r>
              <a:rPr lang="es-MX" dirty="0" err="1" smtClean="0"/>
              <a:t>Kampa</a:t>
            </a:r>
            <a:r>
              <a:rPr lang="es-MX" dirty="0" smtClean="0"/>
              <a:t> </a:t>
            </a:r>
            <a:r>
              <a:rPr lang="es-MX" dirty="0" err="1" smtClean="0"/>
              <a:t>Tlahkuilowah</a:t>
            </a:r>
            <a:endParaRPr lang="es-MX" dirty="0" smtClean="0"/>
          </a:p>
          <a:p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337" y="1885913"/>
            <a:ext cx="2310584" cy="253005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2415" y="5391429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38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50" y="84123"/>
            <a:ext cx="720956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TLENON MOTEKITEH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(OFICIOS/PROFESIONES) 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xmlns="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343246" y="1565606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17" name="Marcador de contenido 2"/>
          <p:cNvSpPr>
            <a:spLocks noGrp="1"/>
          </p:cNvSpPr>
          <p:nvPr>
            <p:ph idx="1"/>
          </p:nvPr>
        </p:nvSpPr>
        <p:spPr>
          <a:xfrm>
            <a:off x="1150258" y="1505318"/>
            <a:ext cx="9601196" cy="3318936"/>
          </a:xfrm>
        </p:spPr>
        <p:txBody>
          <a:bodyPr numCol="2">
            <a:normAutofit fontScale="62500" lnSpcReduction="20000"/>
          </a:bodyPr>
          <a:lstStyle/>
          <a:p>
            <a:r>
              <a:rPr lang="es-MX" sz="3400" dirty="0" err="1" smtClean="0"/>
              <a:t>Tlatlapalotihkeh</a:t>
            </a:r>
            <a:endParaRPr lang="es-MX" sz="3400" dirty="0" smtClean="0"/>
          </a:p>
          <a:p>
            <a:r>
              <a:rPr lang="es-MX" sz="3400" dirty="0" err="1" smtClean="0"/>
              <a:t>Tlaixkopinke</a:t>
            </a:r>
            <a:endParaRPr lang="es-MX" sz="3400" dirty="0" smtClean="0"/>
          </a:p>
          <a:p>
            <a:r>
              <a:rPr lang="es-MX" sz="3400" dirty="0" err="1" smtClean="0"/>
              <a:t>Temokuitlawihke</a:t>
            </a:r>
            <a:endParaRPr lang="es-MX" sz="3400" dirty="0" smtClean="0"/>
          </a:p>
          <a:p>
            <a:r>
              <a:rPr lang="es-MX" sz="3400" dirty="0" err="1" smtClean="0"/>
              <a:t>Kalchihke</a:t>
            </a:r>
            <a:endParaRPr lang="es-MX" sz="3400" dirty="0" smtClean="0"/>
          </a:p>
          <a:p>
            <a:r>
              <a:rPr lang="es-MX" sz="3400" dirty="0" err="1" smtClean="0"/>
              <a:t>Tekakachihke</a:t>
            </a:r>
            <a:endParaRPr lang="es-MX" sz="3400" dirty="0" smtClean="0"/>
          </a:p>
          <a:p>
            <a:r>
              <a:rPr lang="es-MX" sz="3400" dirty="0" err="1" smtClean="0"/>
              <a:t>Tepahtihke</a:t>
            </a:r>
            <a:endParaRPr lang="es-MX" sz="3400" dirty="0" smtClean="0"/>
          </a:p>
          <a:p>
            <a:r>
              <a:rPr lang="es-MX" sz="3400" dirty="0" err="1" smtClean="0"/>
              <a:t>Temachtihke</a:t>
            </a:r>
            <a:endParaRPr lang="es-MX" sz="3400" dirty="0" smtClean="0"/>
          </a:p>
          <a:p>
            <a:r>
              <a:rPr lang="es-MX" sz="3400" dirty="0" err="1" smtClean="0"/>
              <a:t>Momachtihke</a:t>
            </a:r>
            <a:endParaRPr lang="es-MX" sz="3400" dirty="0" smtClean="0"/>
          </a:p>
          <a:p>
            <a:r>
              <a:rPr lang="es-MX" sz="3400" dirty="0" err="1" smtClean="0"/>
              <a:t>Tlasesewihke</a:t>
            </a:r>
            <a:endParaRPr lang="es-MX" sz="3400" dirty="0" smtClean="0"/>
          </a:p>
          <a:p>
            <a:r>
              <a:rPr lang="es-MX" sz="3400" dirty="0" err="1" smtClean="0"/>
              <a:t>Tepostlayektlalihke</a:t>
            </a:r>
            <a:endParaRPr lang="es-MX" sz="3400" dirty="0" smtClean="0"/>
          </a:p>
          <a:p>
            <a:r>
              <a:rPr lang="es-MX" sz="3400" dirty="0" err="1" smtClean="0"/>
              <a:t>Pantsinchihke</a:t>
            </a:r>
            <a:endParaRPr lang="es-MX" sz="3400" dirty="0" smtClean="0"/>
          </a:p>
          <a:p>
            <a:r>
              <a:rPr lang="es-MX" sz="3400" dirty="0" err="1" smtClean="0"/>
              <a:t>Tlakualchihke</a:t>
            </a:r>
            <a:endParaRPr lang="es-MX" sz="3400" dirty="0" smtClean="0"/>
          </a:p>
          <a:p>
            <a:r>
              <a:rPr lang="es-MX" sz="3400" dirty="0" err="1" smtClean="0"/>
              <a:t>Tlayektlalihke</a:t>
            </a:r>
            <a:endParaRPr lang="es-MX" sz="3400" dirty="0" smtClean="0"/>
          </a:p>
          <a:p>
            <a:r>
              <a:rPr lang="es-MX" sz="3400" dirty="0" err="1" smtClean="0"/>
              <a:t>Tlahtsonke</a:t>
            </a:r>
            <a:endParaRPr lang="es-MX" sz="3400" dirty="0" smtClean="0"/>
          </a:p>
          <a:p>
            <a:r>
              <a:rPr lang="es-MX" sz="3400" dirty="0" err="1" smtClean="0"/>
              <a:t>Tlatsotsonke</a:t>
            </a:r>
            <a:endParaRPr lang="es-MX" sz="3400" dirty="0" smtClean="0"/>
          </a:p>
          <a:p>
            <a:endParaRPr lang="es-MX" sz="34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048" y="3429000"/>
            <a:ext cx="2310403" cy="2083526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4070" y="5371304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23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910" y="1821585"/>
            <a:ext cx="6100033" cy="1263092"/>
          </a:xfrm>
        </p:spPr>
        <p:txBody>
          <a:bodyPr>
            <a:normAutofit/>
          </a:bodyPr>
          <a:lstStyle/>
          <a:p>
            <a:pPr algn="ctr"/>
            <a:r>
              <a:rPr lang="es-MX" sz="25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¡TLASOKAMATE PAMPA ONANECHKAKEH!</a:t>
            </a:r>
            <a:endParaRPr lang="es-MX" sz="25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373" y="3084677"/>
            <a:ext cx="2975106" cy="242032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2415" y="5391428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4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4887</TotalTime>
  <Words>136</Words>
  <Application>Microsoft Office PowerPoint</Application>
  <PresentationFormat>Panorámica</PresentationFormat>
  <Paragraphs>104</Paragraphs>
  <Slides>7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Open Sans</vt:lpstr>
      <vt:lpstr>Tema de Office</vt:lpstr>
      <vt:lpstr>Presentación de PowerPoint</vt:lpstr>
      <vt:lpstr>ITOKAYOLWAN (SUSTANTIVOS)</vt:lpstr>
      <vt:lpstr>TLACHIWALISMEH (VERBOS)</vt:lpstr>
      <vt:lpstr>KANIN/KUEMAN OPANOK (ADVERBIOS)</vt:lpstr>
      <vt:lpstr>TLENON IKA MOTEKITE (ARTICULOS DE ESCRITORIO)</vt:lpstr>
      <vt:lpstr> TLENON MOTEKITEH (OFICIOS/PROFESIONES) </vt:lpstr>
      <vt:lpstr>¡TLASOKAMATE PAMPA ONANECHKAKEH!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User;Ovando</dc:creator>
  <cp:lastModifiedBy>Capacitacion 7</cp:lastModifiedBy>
  <cp:revision>159</cp:revision>
  <cp:lastPrinted>2024-10-25T16:13:12Z</cp:lastPrinted>
  <dcterms:created xsi:type="dcterms:W3CDTF">2023-11-08T17:46:42Z</dcterms:created>
  <dcterms:modified xsi:type="dcterms:W3CDTF">2024-11-05T19:35:23Z</dcterms:modified>
</cp:coreProperties>
</file>