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3" r:id="rId4"/>
    <p:sldId id="262" r:id="rId5"/>
    <p:sldId id="261" r:id="rId6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enta Microsoft" initials="CM" lastIdx="3" clrIdx="0">
    <p:extLst>
      <p:ext uri="{19B8F6BF-5375-455C-9EA6-DF929625EA0E}">
        <p15:presenceInfo xmlns:p15="http://schemas.microsoft.com/office/powerpoint/2012/main" userId="0a4443737c10c96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2B6"/>
    <a:srgbClr val="FFCCFF"/>
    <a:srgbClr val="FFFFFF"/>
    <a:srgbClr val="92278F"/>
    <a:srgbClr val="BDD7EE"/>
    <a:srgbClr val="99CCFF"/>
    <a:srgbClr val="99FF66"/>
    <a:srgbClr val="FFCC99"/>
    <a:srgbClr val="CCEC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44" autoAdjust="0"/>
    <p:restoredTop sz="95385" autoAdjust="0"/>
  </p:normalViewPr>
  <p:slideViewPr>
    <p:cSldViewPr snapToGrid="0" snapToObjects="1">
      <p:cViewPr varScale="1">
        <p:scale>
          <a:sx n="110" d="100"/>
          <a:sy n="110" d="100"/>
        </p:scale>
        <p:origin x="10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4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F2330BAF-6902-004B-A5CC-5FD59285F2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F96A24A-92A2-3047-9891-0CA0D4B01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5DAABF4-3E7C-9B42-8014-71E961976886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DF1A888-A62C-F945-B272-5724202C8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C8FF0356-7671-5C4B-A7E1-0984A202F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F31C30B-B992-CB44-AD36-1E0BCAE31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674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580255E-66A0-41C6-978E-6FF9B4BEB772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FBF510C-B25D-4964-8292-24C6C3AEC8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56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716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76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2088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0F8887C-D5CC-734A-B05D-C57F65E52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480FEFB-D949-874D-92A1-0AA34B083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2AA3105-38B8-9547-99AB-38B81735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8B78803-9913-B640-B8EE-419F0587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FD6D6F2-04B2-BF43-AD98-6A174400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57B9E7AF-3D67-1F4F-ACAA-DB4DA094CC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81" t="1990" r="826" b="9927"/>
          <a:stretch/>
        </p:blipFill>
        <p:spPr>
          <a:xfrm>
            <a:off x="-161484" y="80963"/>
            <a:ext cx="125149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DEFE81B-3F4A-324E-B7F6-7E11F4A6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BBF803E2-4007-7740-A564-70560DEA7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AF8B342-3AA5-9747-8ED7-F189A3D04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C0564E6-6605-FF4B-B4A9-DF9FDC599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9BDC570-1E63-9546-8A24-91EA9398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17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A5ECA32-A5BA-CA42-BD65-67CCB6886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76073883-9420-5E4A-BE78-81887BA74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9E4CD39-F902-9449-9058-A42F589C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D47F9F8-5EA6-0049-9EE9-E434C59C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D092B13-2378-8B40-80AD-E81E12C51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58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50CFC6-1347-7849-9922-E20D7BF5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FF5A4B1-63F0-334C-992E-7D0CD251B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E0C25E6-B2FF-4847-ACEB-4438E74C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D785361-100D-5641-93B4-F46DDD37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ED70258-EAEB-AF40-AB3A-67BFA72A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CF9E249-2E90-2A48-BED9-68C9993BA5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27" t="5324" r="1309" b="9931"/>
          <a:stretch/>
        </p:blipFill>
        <p:spPr>
          <a:xfrm>
            <a:off x="0" y="497839"/>
            <a:ext cx="12209367" cy="64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097E5CD-A6A8-DB4C-86FE-12775683E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5093BBF-11B4-2D41-BDB2-4B01EB426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B3A51315-B5A8-F347-88CE-A14D47CD3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117EA59-789B-A24A-AFD3-2643921B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57C9889-BD22-0340-834B-5FCDF96C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1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D25F4E-1E18-7448-8C02-3477D210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C8D9386-AE64-1D4E-A8A2-068D401ED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1744C39-D9B9-1F42-980A-FA401B45D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31B729A-6B2A-7047-9431-213D24CC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0B9FFB0-C8A8-844B-B516-E31DEBC5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7D91B54-A164-DD4C-BEDD-B460F64C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11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CCB940-F1C1-AB48-8889-BB660EFE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2C5D72D-BAFC-FD49-9D44-08AE920C8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738B168D-DD21-574E-9C4C-83E677FE3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1BBD2B4C-19C1-244C-B855-8DF258C20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DE208D6-6185-904E-9711-AECCB3481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A130B358-7D53-1B49-9413-CCC23294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718B3712-6B64-7644-B55A-7DDF9FE9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772729-80D4-9847-ABDD-BD36F324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55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9C6AE8-1114-2A4A-81C0-0B65D8D8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BA1B02-51A4-7846-AFB4-C0800AA6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A8C27398-5633-3740-94F6-DFA2BBAC9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D1790DB-E0AD-3948-965D-F3DBE66D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41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5E949660-CD6C-A64A-A7AD-D33563B0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CA84B202-EC8D-D043-B316-09B07AFE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DCB9DD9A-935C-6449-A0B5-41AA1F2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42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81EED96-9B21-7644-AC58-15B830028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91A234-E764-0644-9B21-6F69B088F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E0F834E-F9C6-F941-ABB2-3C6227E56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6010664-70E7-FD42-8051-C308CFE8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32EC1DA-72DF-1E48-878A-FC1242A6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416DB95-A865-C248-9347-F0B19EE8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30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1B52A52-B63E-E544-847A-D68B9C80E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259B77E8-C1D7-C24F-A856-1518473DD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CCC8409-656E-4A47-9836-6F23A4737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61326CC-ECE4-0546-A413-DDA38282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DC0ACF2-C802-EC48-8668-A5AACB3D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F332012-1B0F-E54E-960C-A553F1AB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50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5D96D56-253C-1648-9A2F-D0EBDED64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2996F25-383E-E84F-A723-A605683A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D3AA231-ACC5-1745-992A-C76E7374E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D43FD93-F7E2-C741-B6E6-0225C4035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62C4DA9-5BB8-AC47-816E-3B38820BB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21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6258F8E-F82A-1F41-A888-A39314F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531" y="2832587"/>
            <a:ext cx="9674470" cy="1974758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COMANDOS BÁSICOS DE LA LENGUA NÁHUATL (CUARTA SESIÓN)</a:t>
            </a:r>
            <a:r>
              <a:rPr lang="es-MX" sz="4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  <a:endParaRPr lang="es-MX" sz="44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C6E0146-D17B-C847-8D18-CCEC8C3B24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52"/>
          <a:stretch/>
        </p:blipFill>
        <p:spPr>
          <a:xfrm>
            <a:off x="6650810" y="281767"/>
            <a:ext cx="2925350" cy="162440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875" y="4560435"/>
            <a:ext cx="2688569" cy="4938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0793" y="5374830"/>
            <a:ext cx="2761727" cy="50601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397" y="4062153"/>
            <a:ext cx="2975106" cy="24203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5584" y="519926"/>
            <a:ext cx="2042210" cy="151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68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943" y="75542"/>
            <a:ext cx="4632317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TLENON IKA MOKUE (CONECTORES Y LUGARES)</a:t>
            </a:r>
            <a:endParaRPr lang="es-MX" sz="2800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graphicFrame>
        <p:nvGraphicFramePr>
          <p:cNvPr id="16" name="Tab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699717"/>
              </p:ext>
            </p:extLst>
          </p:nvPr>
        </p:nvGraphicFramePr>
        <p:xfrm>
          <a:off x="482960" y="441452"/>
          <a:ext cx="3583409" cy="573551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83409"/>
              </a:tblGrid>
              <a:tr h="43199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KANIN</a:t>
                      </a:r>
                      <a:r>
                        <a:rPr lang="es-MX" baseline="0" dirty="0" smtClean="0"/>
                        <a:t> </a:t>
                      </a:r>
                      <a:endParaRPr lang="es-MX" dirty="0"/>
                    </a:p>
                  </a:txBody>
                  <a:tcPr/>
                </a:tc>
              </a:tr>
              <a:tr h="425832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Tlamachtiloyan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Atenko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Tepetl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Tiankisko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Ameyali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Chantle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Ohtle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Teopantle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Teokatl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="1" baseline="0" dirty="0" err="1" smtClean="0"/>
                        <a:t>Kampa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nakanemakah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Pantsinemakah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Tekaknemakah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Tsotsomanemakah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Tlakualnemakah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Tsotsomanemakah</a:t>
                      </a:r>
                      <a:endParaRPr lang="es-MX" baseline="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baseline="0" dirty="0" err="1" smtClean="0"/>
                        <a:t>Tetsontetekeh</a:t>
                      </a:r>
                      <a:r>
                        <a:rPr lang="es-MX" baseline="0" dirty="0" smtClean="0"/>
                        <a:t>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8863" y="2284763"/>
            <a:ext cx="1987468" cy="224352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8882" y="1702903"/>
            <a:ext cx="1987468" cy="229839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419" y="4001294"/>
            <a:ext cx="2121592" cy="251177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5804" y="4900436"/>
            <a:ext cx="2097206" cy="242032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56542" y="3559416"/>
            <a:ext cx="2139881" cy="238983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20491" y="1287547"/>
            <a:ext cx="2054530" cy="246909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5241" y="5339177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72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8229" y="217080"/>
            <a:ext cx="4258491" cy="984704"/>
          </a:xfrm>
        </p:spPr>
        <p:txBody>
          <a:bodyPr/>
          <a:lstStyle/>
          <a:p>
            <a:pPr algn="ctr"/>
            <a:r>
              <a:rPr lang="es-MX" sz="2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IXEXELOYAN XIWITL (ESTACIONES DEL AÑO)</a:t>
            </a:r>
            <a:endParaRPr lang="es-MX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446939"/>
              </p:ext>
            </p:extLst>
          </p:nvPr>
        </p:nvGraphicFramePr>
        <p:xfrm>
          <a:off x="246018" y="208371"/>
          <a:ext cx="3037114" cy="241227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37114"/>
              </a:tblGrid>
              <a:tr h="392427">
                <a:tc>
                  <a:txBody>
                    <a:bodyPr/>
                    <a:lstStyle/>
                    <a:p>
                      <a:r>
                        <a:rPr lang="es-MX" dirty="0" smtClean="0"/>
                        <a:t>XOCHITLA</a:t>
                      </a:r>
                      <a:endParaRPr lang="es-MX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84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Moloneh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xochimeh</a:t>
                      </a:r>
                      <a:r>
                        <a:rPr lang="es-MX" dirty="0" smtClean="0"/>
                        <a:t> (Florecen</a:t>
                      </a:r>
                      <a:r>
                        <a:rPr lang="es-MX" baseline="0" dirty="0" smtClean="0"/>
                        <a:t> las flores)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Tonalmeh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kache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wehweyen</a:t>
                      </a:r>
                      <a:r>
                        <a:rPr lang="es-MX" dirty="0" smtClean="0"/>
                        <a:t> (Días mas largos)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Pewa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kiawe</a:t>
                      </a:r>
                      <a:r>
                        <a:rPr lang="es-MX" dirty="0" smtClean="0"/>
                        <a:t> (Comienza</a:t>
                      </a:r>
                      <a:r>
                        <a:rPr lang="es-MX" baseline="0" dirty="0" smtClean="0"/>
                        <a:t> a llover)</a:t>
                      </a:r>
                      <a:endParaRPr lang="es-MX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72B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2122595"/>
              </p:ext>
            </p:extLst>
          </p:nvPr>
        </p:nvGraphicFramePr>
        <p:xfrm>
          <a:off x="246018" y="2753086"/>
          <a:ext cx="3202577" cy="330977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02577"/>
              </a:tblGrid>
              <a:tr h="294401">
                <a:tc>
                  <a:txBody>
                    <a:bodyPr/>
                    <a:lstStyle/>
                    <a:p>
                      <a:r>
                        <a:rPr lang="es-MX" dirty="0" smtClean="0"/>
                        <a:t>TLAKISTLA</a:t>
                      </a:r>
                      <a:endParaRPr lang="es-MX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0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Xihmeh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wahwakeh</a:t>
                      </a:r>
                      <a:r>
                        <a:rPr lang="es-MX" dirty="0" smtClean="0"/>
                        <a:t> (Hojas secas)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Kache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yehyeka</a:t>
                      </a:r>
                      <a:r>
                        <a:rPr lang="es-MX" dirty="0" smtClean="0"/>
                        <a:t> (Hace más aire o viento)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Amo </a:t>
                      </a:r>
                      <a:r>
                        <a:rPr lang="es-MX" dirty="0" err="1" smtClean="0"/>
                        <a:t>wehkawe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tonalmeh</a:t>
                      </a:r>
                      <a:r>
                        <a:rPr lang="es-MX" dirty="0" smtClean="0"/>
                        <a:t> (Días más cortos)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Kache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sewa</a:t>
                      </a:r>
                      <a:r>
                        <a:rPr lang="es-MX" dirty="0" smtClean="0"/>
                        <a:t> (Hace más frio)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Wewetseh</a:t>
                      </a:r>
                      <a:r>
                        <a:rPr lang="es-MX" dirty="0" smtClean="0"/>
                        <a:t> non </a:t>
                      </a:r>
                      <a:r>
                        <a:rPr lang="es-MX" dirty="0" err="1" smtClean="0"/>
                        <a:t>ixijio</a:t>
                      </a:r>
                      <a:r>
                        <a:rPr lang="es-MX" dirty="0" smtClean="0"/>
                        <a:t> non </a:t>
                      </a:r>
                      <a:r>
                        <a:rPr lang="es-MX" dirty="0" err="1" smtClean="0"/>
                        <a:t>kuameh</a:t>
                      </a:r>
                      <a:r>
                        <a:rPr lang="es-MX" baseline="0" dirty="0" smtClean="0"/>
                        <a:t> ( Se caen las hojas de los árboles)</a:t>
                      </a:r>
                      <a:endParaRPr lang="es-MX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72B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263768"/>
              </p:ext>
            </p:extLst>
          </p:nvPr>
        </p:nvGraphicFramePr>
        <p:xfrm>
          <a:off x="8551817" y="1201784"/>
          <a:ext cx="3202577" cy="377834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02577"/>
              </a:tblGrid>
              <a:tr h="395063">
                <a:tc>
                  <a:txBody>
                    <a:bodyPr/>
                    <a:lstStyle/>
                    <a:p>
                      <a:r>
                        <a:rPr lang="es-MX" dirty="0" smtClean="0"/>
                        <a:t>XOPANTLA</a:t>
                      </a:r>
                      <a:endParaRPr lang="es-MX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5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Wilihke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tona</a:t>
                      </a:r>
                      <a:r>
                        <a:rPr lang="es-MX" dirty="0" smtClean="0"/>
                        <a:t> (Hace</a:t>
                      </a:r>
                      <a:r>
                        <a:rPr lang="es-MX" baseline="0" dirty="0" smtClean="0"/>
                        <a:t> mucha calor)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Tipaxalos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ipan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xaltla</a:t>
                      </a:r>
                      <a:r>
                        <a:rPr lang="es-MX" dirty="0" smtClean="0"/>
                        <a:t> (Ir</a:t>
                      </a:r>
                      <a:r>
                        <a:rPr lang="es-MX" baseline="0" dirty="0" smtClean="0"/>
                        <a:t> de viaje/paseo/vacaciones a la playa</a:t>
                      </a:r>
                      <a:r>
                        <a:rPr lang="es-MX" dirty="0" smtClean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Wehkawe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tonalmeh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 (</a:t>
                      </a:r>
                      <a:r>
                        <a:rPr lang="es-MX" dirty="0" err="1" smtClean="0"/>
                        <a:t>Dias</a:t>
                      </a:r>
                      <a:r>
                        <a:rPr lang="es-MX" baseline="0" dirty="0" smtClean="0"/>
                        <a:t> largos)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Tikuasnekis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itstek</a:t>
                      </a:r>
                      <a:r>
                        <a:rPr lang="es-MX" baseline="0" dirty="0" smtClean="0"/>
                        <a:t> (Se antojan cosas </a:t>
                      </a:r>
                      <a:r>
                        <a:rPr lang="es-MX" baseline="0" dirty="0" err="1" smtClean="0"/>
                        <a:t>frias</a:t>
                      </a:r>
                      <a:r>
                        <a:rPr lang="es-MX" baseline="0" dirty="0" smtClean="0"/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Amo </a:t>
                      </a:r>
                      <a:r>
                        <a:rPr lang="es-MX" baseline="0" dirty="0" err="1" smtClean="0"/>
                        <a:t>wehkawe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yowale</a:t>
                      </a:r>
                      <a:r>
                        <a:rPr lang="es-MX" baseline="0" dirty="0" smtClean="0"/>
                        <a:t> (Noches cortas)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MX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72B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Marcador de conteni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236042"/>
              </p:ext>
            </p:extLst>
          </p:nvPr>
        </p:nvGraphicFramePr>
        <p:xfrm>
          <a:off x="4582885" y="3319143"/>
          <a:ext cx="3202577" cy="307918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02577"/>
              </a:tblGrid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SEWATLA</a:t>
                      </a:r>
                      <a:endParaRPr lang="es-MX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15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Sewa</a:t>
                      </a:r>
                      <a:r>
                        <a:rPr lang="es-MX" dirty="0" smtClean="0"/>
                        <a:t> (Hace</a:t>
                      </a:r>
                      <a:r>
                        <a:rPr lang="es-MX" baseline="0" dirty="0" smtClean="0"/>
                        <a:t> frio)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Tiknekis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tikonis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itlah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totonke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kenimeh</a:t>
                      </a:r>
                      <a:r>
                        <a:rPr lang="es-MX" dirty="0" smtClean="0"/>
                        <a:t> </a:t>
                      </a:r>
                      <a:r>
                        <a:rPr lang="es-MX" dirty="0" err="1" smtClean="0"/>
                        <a:t>sekafen</a:t>
                      </a:r>
                      <a:r>
                        <a:rPr lang="es-MX" dirty="0" smtClean="0"/>
                        <a:t> (Se antoja consumir cosas</a:t>
                      </a:r>
                      <a:r>
                        <a:rPr lang="es-MX" baseline="0" dirty="0" smtClean="0"/>
                        <a:t> calientes como un café)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Timakis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tsotsomahtle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baseline="0" dirty="0" err="1" smtClean="0"/>
                        <a:t>telawak</a:t>
                      </a:r>
                      <a:r>
                        <a:rPr lang="es-MX" baseline="0" dirty="0" smtClean="0"/>
                        <a:t> (Portamos prendas abrigadoras)</a:t>
                      </a:r>
                      <a:endParaRPr lang="es-MX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72B6">
                        <a:alpha val="20000"/>
                      </a:srgbClr>
                    </a:solidFill>
                  </a:tcPr>
                </a:tc>
              </a:tr>
              <a:tr h="4274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72B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431" y="1253415"/>
            <a:ext cx="3373483" cy="201409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8351" y="0"/>
            <a:ext cx="1493649" cy="93886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6005" y="5517216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2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2956" y="197484"/>
            <a:ext cx="2499360" cy="1263092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NIKENIMEH</a:t>
            </a:r>
            <a:r>
              <a:rPr lang="es-MX" sz="2800" b="1" dirty="0">
                <a:solidFill>
                  <a:srgbClr val="92278F"/>
                </a:solidFill>
                <a:latin typeface="Century Gothic" panose="020B0502020202020204" pitchFamily="34" charset="0"/>
              </a:rPr>
              <a:t> </a:t>
            </a:r>
            <a:r>
              <a:rPr lang="es-MX" sz="28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(ADJETIVOS)</a:t>
            </a:r>
            <a:endParaRPr lang="es-MX" sz="28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43" y="197484"/>
            <a:ext cx="4066598" cy="431244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8510" y="235920"/>
            <a:ext cx="2983563" cy="449942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9083" y="4925781"/>
            <a:ext cx="3706689" cy="86570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9500" y="1451433"/>
            <a:ext cx="2908044" cy="347434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42415" y="5358634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220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9735" y="1441663"/>
            <a:ext cx="3922135" cy="1263092"/>
          </a:xfrm>
        </p:spPr>
        <p:txBody>
          <a:bodyPr>
            <a:normAutofit/>
          </a:bodyPr>
          <a:lstStyle/>
          <a:p>
            <a:pPr algn="just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¡TLASOKAMATE PAMPA ONANECHKAKEH! 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9735" y="3088717"/>
            <a:ext cx="2975106" cy="242032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415" y="5365303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3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4926</TotalTime>
  <Words>194</Words>
  <Application>Microsoft Office PowerPoint</Application>
  <PresentationFormat>Panorámica</PresentationFormat>
  <Paragraphs>46</Paragraphs>
  <Slides>5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Open Sans</vt:lpstr>
      <vt:lpstr>Tema de Office</vt:lpstr>
      <vt:lpstr>Presentación de PowerPoint</vt:lpstr>
      <vt:lpstr> TLENON IKA MOKUE (CONECTORES Y LUGARES)</vt:lpstr>
      <vt:lpstr>IXEXELOYAN XIWITL (ESTACIONES DEL AÑO)</vt:lpstr>
      <vt:lpstr>NIKENIMEH (ADJETIVOS)</vt:lpstr>
      <vt:lpstr>¡TLASOKAMATE PAMPA ONANECHKAKEH!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User;Ovando</dc:creator>
  <cp:lastModifiedBy>May.rosas</cp:lastModifiedBy>
  <cp:revision>163</cp:revision>
  <cp:lastPrinted>2024-10-25T16:13:12Z</cp:lastPrinted>
  <dcterms:created xsi:type="dcterms:W3CDTF">2023-11-08T17:46:42Z</dcterms:created>
  <dcterms:modified xsi:type="dcterms:W3CDTF">2024-11-05T19:22:28Z</dcterms:modified>
</cp:coreProperties>
</file>