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0" r:id="rId4"/>
    <p:sldId id="262" r:id="rId5"/>
    <p:sldId id="261" r:id="rId6"/>
    <p:sldId id="263" r:id="rId7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enta Microsoft" initials="CM" lastIdx="3" clrIdx="0">
    <p:extLst>
      <p:ext uri="{19B8F6BF-5375-455C-9EA6-DF929625EA0E}">
        <p15:presenceInfo xmlns:p15="http://schemas.microsoft.com/office/powerpoint/2012/main" userId="0a4443737c10c9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78F"/>
    <a:srgbClr val="FFCCFF"/>
    <a:srgbClr val="FFFFFF"/>
    <a:srgbClr val="EC72B6"/>
    <a:srgbClr val="BDD7EE"/>
    <a:srgbClr val="99CCFF"/>
    <a:srgbClr val="99FF66"/>
    <a:srgbClr val="FFCC99"/>
    <a:srgbClr val="CCE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44" autoAdjust="0"/>
    <p:restoredTop sz="95385" autoAdjust="0"/>
  </p:normalViewPr>
  <p:slideViewPr>
    <p:cSldViewPr snapToGrid="0" snapToObjects="1">
      <p:cViewPr varScale="1">
        <p:scale>
          <a:sx n="110" d="100"/>
          <a:sy n="110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4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F2330BAF-6902-004B-A5CC-5FD59285F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F96A24A-92A2-3047-9891-0CA0D4B01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5DAABF4-3E7C-9B42-8014-71E961976886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DF1A888-A62C-F945-B272-5724202C8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8FF0356-7671-5C4B-A7E1-0984A202F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F31C30B-B992-CB44-AD36-1E0BCAE31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7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580255E-66A0-41C6-978E-6FF9B4BEB772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BF510C-B25D-4964-8292-24C6C3AEC8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71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2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88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0F8887C-D5CC-734A-B05D-C57F65E52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480FEFB-D949-874D-92A1-0AA34B083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2AA3105-38B8-9547-99AB-38B8173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8B78803-9913-B640-B8EE-419F0587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FD6D6F2-04B2-BF43-AD98-6A174400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7B9E7AF-3D67-1F4F-ACAA-DB4DA094CC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81" t="1990" r="826" b="9927"/>
          <a:stretch/>
        </p:blipFill>
        <p:spPr>
          <a:xfrm>
            <a:off x="-161484" y="80963"/>
            <a:ext cx="12514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EFE81B-3F4A-324E-B7F6-7E11F4A6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BF803E2-4007-7740-A564-70560DEA7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AF8B342-3AA5-9747-8ED7-F189A3D0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C0564E6-6605-FF4B-B4A9-DF9FDC59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9BDC570-1E63-9546-8A24-91EA9398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1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A5ECA32-A5BA-CA42-BD65-67CCB6886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6073883-9420-5E4A-BE78-81887BA7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9E4CD39-F902-9449-9058-A42F589C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D47F9F8-5EA6-0049-9EE9-E434C59C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D092B13-2378-8B40-80AD-E81E12C5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58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50CFC6-1347-7849-9922-E20D7BF5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FF5A4B1-63F0-334C-992E-7D0CD251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E0C25E6-B2FF-4847-ACEB-4438E74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D785361-100D-5641-93B4-F46DDD37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ED70258-EAEB-AF40-AB3A-67BFA72A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CF9E249-2E90-2A48-BED9-68C9993BA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27" t="5324" r="1309" b="9931"/>
          <a:stretch/>
        </p:blipFill>
        <p:spPr>
          <a:xfrm>
            <a:off x="0" y="497839"/>
            <a:ext cx="12209367" cy="64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97E5CD-A6A8-DB4C-86FE-1277568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5093BBF-11B4-2D41-BDB2-4B01EB426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3A51315-B5A8-F347-88CE-A14D47CD3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117EA59-789B-A24A-AFD3-2643921B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57C9889-BD22-0340-834B-5FCDF96C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1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D25F4E-1E18-7448-8C02-3477D210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C8D9386-AE64-1D4E-A8A2-068D401ED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1744C39-D9B9-1F42-980A-FA401B45D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31B729A-6B2A-7047-9431-213D24CC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0B9FFB0-C8A8-844B-B516-E31DEBC5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7D91B54-A164-DD4C-BEDD-B460F64C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11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CCB940-F1C1-AB48-8889-BB660EFE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C5D72D-BAFC-FD49-9D44-08AE920C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738B168D-DD21-574E-9C4C-83E677FE3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BBD2B4C-19C1-244C-B855-8DF258C20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DE208D6-6185-904E-9711-AECCB3481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A130B358-7D53-1B49-9413-CCC2329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718B3712-6B64-7644-B55A-7DDF9FE9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772729-80D4-9847-ABDD-BD36F324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9C6AE8-1114-2A4A-81C0-0B65D8D8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BA1B02-51A4-7846-AFB4-C0800AA6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A8C27398-5633-3740-94F6-DFA2BBAC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D1790DB-E0AD-3948-965D-F3DBE66D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5E949660-CD6C-A64A-A7AD-D33563B0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CA84B202-EC8D-D043-B316-09B07AFE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DCB9DD9A-935C-6449-A0B5-41AA1F2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2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1EED96-9B21-7644-AC58-15B83002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91A234-E764-0644-9B21-6F69B088F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E0F834E-F9C6-F941-ABB2-3C6227E56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6010664-70E7-FD42-8051-C308CFE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32EC1DA-72DF-1E48-878A-FC1242A6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416DB95-A865-C248-9347-F0B19EE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3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1B52A52-B63E-E544-847A-D68B9C80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259B77E8-C1D7-C24F-A856-1518473DD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CCC8409-656E-4A47-9836-6F23A4737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61326CC-ECE4-0546-A413-DDA38282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DC0ACF2-C802-EC48-8668-A5AACB3D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F332012-1B0F-E54E-960C-A553F1A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50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5D96D56-253C-1648-9A2F-D0EBDED6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996F25-383E-E84F-A723-A605683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D3AA231-ACC5-1745-992A-C76E7374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D43FD93-F7E2-C741-B6E6-0225C4035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62C4DA9-5BB8-AC47-816E-3B38820BB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1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6258F8E-F82A-1F41-A888-A39314F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31" y="2832587"/>
            <a:ext cx="9674470" cy="1974758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COMANDOS BÁSICOS DE LA LENGUA NÁHUATL (QUINTA SESIÓN)</a:t>
            </a:r>
            <a:r>
              <a:rPr lang="es-MX" sz="4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endParaRPr lang="es-MX" sz="44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C6E0146-D17B-C847-8D18-CCEC8C3B2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52"/>
          <a:stretch/>
        </p:blipFill>
        <p:spPr>
          <a:xfrm>
            <a:off x="6650810" y="281767"/>
            <a:ext cx="2925350" cy="162440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875" y="4560435"/>
            <a:ext cx="2688569" cy="4938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337" y="5374830"/>
            <a:ext cx="2761727" cy="50601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81" y="4164669"/>
            <a:ext cx="2975106" cy="24203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9489" y="478661"/>
            <a:ext cx="1641288" cy="1357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665" y="75542"/>
            <a:ext cx="6871595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KENIMEH NON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YOLKATL (DESCRIPCIÓN DE ANIMALES) </a:t>
            </a:r>
            <a:endParaRPr lang="es-MX" sz="2800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11" y="1026888"/>
            <a:ext cx="11480801" cy="453723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703" y="4787014"/>
            <a:ext cx="1257407" cy="138994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6537" y="5003217"/>
            <a:ext cx="1463339" cy="157686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7849" y="5068844"/>
            <a:ext cx="1601382" cy="144560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42415" y="5540738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86" y="123414"/>
            <a:ext cx="885597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KENIMEH NON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XOCHITL (DESCRIPCIÓN DE PLANTAS)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537" y="1752454"/>
            <a:ext cx="3468925" cy="33530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1" y="1328359"/>
            <a:ext cx="2655926" cy="84818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2819" y="3049454"/>
            <a:ext cx="2365453" cy="75908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9273" y="3741560"/>
            <a:ext cx="2365453" cy="86586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4687" y="2201946"/>
            <a:ext cx="2371550" cy="84750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03756" y="2796440"/>
            <a:ext cx="2371550" cy="94512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3756" y="4459388"/>
            <a:ext cx="2371550" cy="81313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55184" y="5417554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6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783" y="168800"/>
            <a:ext cx="6778171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KENIMEH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ITLAH (DESCRIPCIÓN DE OBJETOS)</a:t>
            </a:r>
            <a:endParaRPr lang="es-MX" sz="28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Pampa  </a:t>
            </a:r>
            <a:r>
              <a:rPr lang="es-MX" dirty="0" err="1" smtClean="0"/>
              <a:t>tleka</a:t>
            </a:r>
            <a:r>
              <a:rPr lang="es-MX" dirty="0" smtClean="0"/>
              <a:t> </a:t>
            </a:r>
            <a:r>
              <a:rPr lang="es-MX" dirty="0" err="1" smtClean="0"/>
              <a:t>mokue</a:t>
            </a:r>
            <a:r>
              <a:rPr lang="es-MX" dirty="0" smtClean="0"/>
              <a:t> : Verbos </a:t>
            </a:r>
          </a:p>
          <a:p>
            <a:r>
              <a:rPr lang="es-MX" dirty="0" err="1" smtClean="0"/>
              <a:t>Kuale</a:t>
            </a:r>
            <a:r>
              <a:rPr lang="es-MX" dirty="0" smtClean="0"/>
              <a:t> </a:t>
            </a:r>
            <a:r>
              <a:rPr lang="es-MX" dirty="0" err="1" smtClean="0"/>
              <a:t>mochiwas</a:t>
            </a:r>
            <a:r>
              <a:rPr lang="es-MX" dirty="0" smtClean="0"/>
              <a:t> </a:t>
            </a:r>
            <a:r>
              <a:rPr lang="es-MX" dirty="0" err="1" smtClean="0"/>
              <a:t>tlahtole</a:t>
            </a:r>
            <a:r>
              <a:rPr lang="es-MX" dirty="0" smtClean="0"/>
              <a:t> </a:t>
            </a:r>
            <a:r>
              <a:rPr lang="es-MX" dirty="0" err="1" smtClean="0"/>
              <a:t>ika</a:t>
            </a:r>
            <a:r>
              <a:rPr lang="es-MX" dirty="0"/>
              <a:t> </a:t>
            </a:r>
            <a:r>
              <a:rPr lang="es-MX" dirty="0" smtClean="0"/>
              <a:t>: non+ </a:t>
            </a:r>
            <a:r>
              <a:rPr lang="es-MX" dirty="0" err="1" smtClean="0"/>
              <a:t>itokayotl</a:t>
            </a:r>
            <a:r>
              <a:rPr lang="es-MX" dirty="0" smtClean="0"/>
              <a:t>+ </a:t>
            </a:r>
            <a:r>
              <a:rPr lang="es-MX" dirty="0" err="1" smtClean="0"/>
              <a:t>tlapalmeh+mokue</a:t>
            </a:r>
            <a:r>
              <a:rPr lang="es-MX" dirty="0" smtClean="0"/>
              <a:t> pampa+ </a:t>
            </a:r>
            <a:r>
              <a:rPr lang="es-MX" dirty="0" err="1" smtClean="0"/>
              <a:t>tlachiwalismeh</a:t>
            </a:r>
            <a:r>
              <a:rPr lang="es-MX" dirty="0" smtClean="0"/>
              <a:t>.</a:t>
            </a:r>
          </a:p>
          <a:p>
            <a:r>
              <a:rPr lang="es-MX" dirty="0" smtClean="0"/>
              <a:t>Ejemplo: Non </a:t>
            </a:r>
            <a:r>
              <a:rPr lang="es-MX" dirty="0" err="1" smtClean="0"/>
              <a:t>Paltetl</a:t>
            </a:r>
            <a:r>
              <a:rPr lang="es-MX" dirty="0" smtClean="0"/>
              <a:t> </a:t>
            </a:r>
            <a:r>
              <a:rPr lang="es-MX" dirty="0" err="1" smtClean="0"/>
              <a:t>Yayahtek</a:t>
            </a:r>
            <a:r>
              <a:rPr lang="es-MX" dirty="0" smtClean="0"/>
              <a:t> </a:t>
            </a:r>
            <a:r>
              <a:rPr lang="es-MX" dirty="0" err="1" smtClean="0"/>
              <a:t>mokue</a:t>
            </a:r>
            <a:r>
              <a:rPr lang="es-MX" dirty="0" smtClean="0"/>
              <a:t> pampa </a:t>
            </a:r>
            <a:r>
              <a:rPr lang="es-MX" dirty="0" err="1" smtClean="0"/>
              <a:t>titlatetemas</a:t>
            </a:r>
            <a:r>
              <a:rPr lang="es-MX" dirty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3259" y="4207466"/>
            <a:ext cx="2603218" cy="298120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5930" y="2744299"/>
            <a:ext cx="2267909" cy="292633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4630" y="5378159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43" y="2457171"/>
            <a:ext cx="2459024" cy="1263092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TLENON</a:t>
            </a:r>
            <a:b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OMOTLAH-</a:t>
            </a:r>
            <a:b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4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  </a:t>
            </a: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TOLKUEP KUEMAN OTLAVOTAROH-KEH  </a:t>
            </a:r>
            <a:b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(PALABRAS </a:t>
            </a: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QUE SE UTILIZARON EN PROCESO </a:t>
            </a:r>
            <a:r>
              <a:rPr lang="es-MX" sz="2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ELECTORAL) </a:t>
            </a:r>
            <a:endParaRPr lang="es-MX" sz="24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740D8C0-2E59-BA3F-6552-4832211C4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4472" y="368506"/>
            <a:ext cx="5822336" cy="5808457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es-MX" sz="2200" dirty="0" smtClean="0"/>
              <a:t> 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Kalteyekanke</a:t>
            </a:r>
            <a:r>
              <a:rPr lang="es-MX" sz="4200" b="1" dirty="0" smtClean="0"/>
              <a:t>: Instituto, Organismo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Ximoxotla</a:t>
            </a:r>
            <a:r>
              <a:rPr lang="es-MX" sz="4200" b="1" dirty="0" smtClean="0"/>
              <a:t>: Participa o regístrate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Xitehtemo</a:t>
            </a:r>
            <a:r>
              <a:rPr lang="es-MX" sz="4200" b="1" dirty="0" smtClean="0"/>
              <a:t>: Busca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Altepemeh</a:t>
            </a:r>
            <a:r>
              <a:rPr lang="es-MX" sz="4200" b="1" dirty="0" smtClean="0"/>
              <a:t>: Comunidades/Pueblos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Akinon</a:t>
            </a:r>
            <a:r>
              <a:rPr lang="es-MX" sz="4200" b="1" dirty="0" smtClean="0"/>
              <a:t> </a:t>
            </a:r>
            <a:r>
              <a:rPr lang="es-MX" sz="4200" b="1" dirty="0" err="1" smtClean="0"/>
              <a:t>Insepan:Coaliciones</a:t>
            </a:r>
            <a:endParaRPr lang="es-MX" sz="4200" b="1" dirty="0" smtClean="0"/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Xitlavotaro:Vota</a:t>
            </a:r>
            <a:endParaRPr lang="es-MX" sz="4200" b="1" dirty="0" smtClean="0"/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Teyekanke</a:t>
            </a:r>
            <a:r>
              <a:rPr lang="es-MX" sz="4200" b="1" dirty="0" smtClean="0"/>
              <a:t> : Autoridad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smtClean="0"/>
              <a:t>Tlatoani: Gobierno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Masewa-altepemeh</a:t>
            </a:r>
            <a:r>
              <a:rPr lang="es-MX" sz="4200" b="1" dirty="0" smtClean="0"/>
              <a:t>: Comunidades indígenas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Mokalaktiah</a:t>
            </a:r>
            <a:r>
              <a:rPr lang="es-MX" sz="4200" b="1" dirty="0" smtClean="0"/>
              <a:t> non </a:t>
            </a:r>
            <a:r>
              <a:rPr lang="es-MX" sz="4200" b="1" dirty="0" err="1" smtClean="0"/>
              <a:t>siwameh</a:t>
            </a:r>
            <a:r>
              <a:rPr lang="es-MX" sz="4200" b="1" dirty="0" smtClean="0"/>
              <a:t>: Participación de las mujeres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Techikawas</a:t>
            </a:r>
            <a:r>
              <a:rPr lang="es-MX" sz="4200" b="1" dirty="0" smtClean="0"/>
              <a:t>: Fortalecimiento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Omokah</a:t>
            </a:r>
            <a:r>
              <a:rPr lang="es-MX" sz="4200" b="1" dirty="0" smtClean="0"/>
              <a:t>: Acuerdos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Xitlahtlane</a:t>
            </a:r>
            <a:r>
              <a:rPr lang="es-MX" sz="4200" b="1" dirty="0" smtClean="0"/>
              <a:t> </a:t>
            </a:r>
            <a:r>
              <a:rPr lang="es-MX" sz="4200" b="1" dirty="0" err="1" smtClean="0"/>
              <a:t>wan</a:t>
            </a:r>
            <a:r>
              <a:rPr lang="es-MX" sz="4200" b="1" dirty="0" smtClean="0"/>
              <a:t> </a:t>
            </a:r>
            <a:r>
              <a:rPr lang="es-MX" sz="4200" b="1" dirty="0" err="1" smtClean="0"/>
              <a:t>ximoxotla</a:t>
            </a:r>
            <a:r>
              <a:rPr lang="es-MX" sz="4200" b="1" dirty="0" smtClean="0"/>
              <a:t>: </a:t>
            </a:r>
            <a:r>
              <a:rPr lang="es-MX" sz="4200" b="1" dirty="0" err="1" smtClean="0"/>
              <a:t>Informate</a:t>
            </a:r>
            <a:r>
              <a:rPr lang="es-MX" sz="4200" b="1" dirty="0" smtClean="0"/>
              <a:t> y participa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Kache</a:t>
            </a:r>
            <a:r>
              <a:rPr lang="es-MX" sz="4200" b="1" dirty="0" smtClean="0"/>
              <a:t> </a:t>
            </a:r>
            <a:r>
              <a:rPr lang="es-MX" sz="4200" b="1" dirty="0" err="1" smtClean="0"/>
              <a:t>intechmoneke</a:t>
            </a:r>
            <a:r>
              <a:rPr lang="es-MX" sz="4200" b="1" dirty="0" smtClean="0"/>
              <a:t>; Grupos Vulnerables</a:t>
            </a:r>
          </a:p>
          <a:p>
            <a:pPr marL="514350" indent="-514350" algn="just">
              <a:buFont typeface="+mj-lt"/>
              <a:buAutoNum type="romanUcPeriod"/>
            </a:pPr>
            <a:r>
              <a:rPr lang="es-MX" sz="4200" b="1" dirty="0" err="1" smtClean="0"/>
              <a:t>Tlahtole</a:t>
            </a:r>
            <a:r>
              <a:rPr lang="es-MX" sz="4200" b="1" dirty="0" smtClean="0"/>
              <a:t> </a:t>
            </a:r>
            <a:r>
              <a:rPr lang="es-MX" sz="4200" b="1" dirty="0" err="1" smtClean="0"/>
              <a:t>weixtika</a:t>
            </a:r>
            <a:r>
              <a:rPr lang="es-MX" sz="4200" b="1" dirty="0" smtClean="0"/>
              <a:t>: Información importante</a:t>
            </a:r>
          </a:p>
          <a:p>
            <a:pPr marL="514350" indent="-514350" algn="just">
              <a:buFont typeface="+mj-lt"/>
              <a:buAutoNum type="romanUcPeriod"/>
            </a:pPr>
            <a:endParaRPr lang="es-MX" sz="2200" dirty="0"/>
          </a:p>
          <a:p>
            <a:pPr marL="514350" indent="-514350" algn="just">
              <a:buFont typeface="+mj-lt"/>
              <a:buAutoNum type="romanUcPeriod"/>
            </a:pPr>
            <a:endParaRPr lang="es-MX" sz="2000" dirty="0"/>
          </a:p>
          <a:p>
            <a:pPr marL="514350" indent="-514350">
              <a:buFont typeface="+mj-lt"/>
              <a:buAutoNum type="romanUcPeriod"/>
            </a:pPr>
            <a:endParaRPr lang="es-MX" sz="2200" dirty="0" smtClean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 dirty="0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9488" y="1322271"/>
            <a:ext cx="1902117" cy="250567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0921" y="3272734"/>
            <a:ext cx="2005758" cy="237764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611" y="4884499"/>
            <a:ext cx="2139881" cy="25849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46492" y="536803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3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4456" y="1222492"/>
            <a:ext cx="5908708" cy="1263092"/>
          </a:xfrm>
        </p:spPr>
        <p:txBody>
          <a:bodyPr>
            <a:normAutofit fontScale="90000"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¡TLASOKAMATE </a:t>
            </a:r>
            <a:b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PAMPA </a:t>
            </a:r>
            <a:b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ONANECHKAKEH!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343246" y="1565606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447" y="2991103"/>
            <a:ext cx="2975106" cy="242032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4630" y="527328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2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4933</TotalTime>
  <Words>127</Words>
  <Application>Microsoft Office PowerPoint</Application>
  <PresentationFormat>Panorámica</PresentationFormat>
  <Paragraphs>30</Paragraphs>
  <Slides>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Open Sans</vt:lpstr>
      <vt:lpstr>Tema de Office</vt:lpstr>
      <vt:lpstr>Presentación de PowerPoint</vt:lpstr>
      <vt:lpstr>KENIMEH NON YOLKATL (DESCRIPCIÓN DE ANIMALES) </vt:lpstr>
      <vt:lpstr>KENIMEH NON XOCHITL (DESCRIPCIÓN DE PLANTAS)</vt:lpstr>
      <vt:lpstr>KENIMEH ITLAH (DESCRIPCIÓN DE OBJETOS)</vt:lpstr>
      <vt:lpstr>TLENON OMOTLAH-     TOLKUEP KUEMAN OTLAVOTAROH-KEH   (PALABRAS QUE SE UTILIZARON EN PROCESO ELECTORAL) </vt:lpstr>
      <vt:lpstr> ¡TLASOKAMATE  PAMPA  ONANECHKAKEH!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User;Ovando</dc:creator>
  <cp:lastModifiedBy>May.rosas</cp:lastModifiedBy>
  <cp:revision>162</cp:revision>
  <cp:lastPrinted>2024-10-25T16:13:12Z</cp:lastPrinted>
  <dcterms:created xsi:type="dcterms:W3CDTF">2023-11-08T17:46:42Z</dcterms:created>
  <dcterms:modified xsi:type="dcterms:W3CDTF">2024-11-05T18:40:49Z</dcterms:modified>
</cp:coreProperties>
</file>